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97" r:id="rId4"/>
    <p:sldMasterId id="214748369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</p:sldIdLst>
  <p:sldSz cy="5143500" cx="9144000"/>
  <p:notesSz cx="6858000" cy="9144000"/>
  <p:embeddedFontLst>
    <p:embeddedFont>
      <p:font typeface="Aldrich"/>
      <p:regular r:id="rId31"/>
    </p:embeddedFont>
    <p:embeddedFont>
      <p:font typeface="Didact Gothic"/>
      <p:regular r:id="rId32"/>
    </p:embeddedFont>
    <p:embeddedFont>
      <p:font typeface="PT Sans"/>
      <p:regular r:id="rId33"/>
      <p:bold r:id="rId34"/>
      <p:italic r:id="rId35"/>
      <p:boldItalic r:id="rId36"/>
    </p:embeddedFont>
    <p:embeddedFont>
      <p:font typeface="Century Gothic"/>
      <p:regular r:id="rId37"/>
      <p:bold r:id="rId38"/>
      <p:italic r:id="rId39"/>
      <p:boldItalic r:id="rId4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CenturyGothic-boldItalic.fntdata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Aldrich-regular.fntdata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font" Target="fonts/PTSans-regular.fntdata"/><Relationship Id="rId10" Type="http://schemas.openxmlformats.org/officeDocument/2006/relationships/slide" Target="slides/slide4.xml"/><Relationship Id="rId32" Type="http://schemas.openxmlformats.org/officeDocument/2006/relationships/font" Target="fonts/DidactGothic-regular.fntdata"/><Relationship Id="rId13" Type="http://schemas.openxmlformats.org/officeDocument/2006/relationships/slide" Target="slides/slide7.xml"/><Relationship Id="rId35" Type="http://schemas.openxmlformats.org/officeDocument/2006/relationships/font" Target="fonts/PTSans-italic.fntdata"/><Relationship Id="rId12" Type="http://schemas.openxmlformats.org/officeDocument/2006/relationships/slide" Target="slides/slide6.xml"/><Relationship Id="rId34" Type="http://schemas.openxmlformats.org/officeDocument/2006/relationships/font" Target="fonts/PTSans-bold.fntdata"/><Relationship Id="rId15" Type="http://schemas.openxmlformats.org/officeDocument/2006/relationships/slide" Target="slides/slide9.xml"/><Relationship Id="rId37" Type="http://schemas.openxmlformats.org/officeDocument/2006/relationships/font" Target="fonts/CenturyGothic-regular.fntdata"/><Relationship Id="rId14" Type="http://schemas.openxmlformats.org/officeDocument/2006/relationships/slide" Target="slides/slide8.xml"/><Relationship Id="rId36" Type="http://schemas.openxmlformats.org/officeDocument/2006/relationships/font" Target="fonts/PTSans-boldItalic.fntdata"/><Relationship Id="rId17" Type="http://schemas.openxmlformats.org/officeDocument/2006/relationships/slide" Target="slides/slide11.xml"/><Relationship Id="rId39" Type="http://schemas.openxmlformats.org/officeDocument/2006/relationships/font" Target="fonts/CenturyGothic-italic.fntdata"/><Relationship Id="rId16" Type="http://schemas.openxmlformats.org/officeDocument/2006/relationships/slide" Target="slides/slide10.xml"/><Relationship Id="rId38" Type="http://schemas.openxmlformats.org/officeDocument/2006/relationships/font" Target="fonts/CenturyGothic-bold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6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g110d659e1e8_4_4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18" name="Google Shape;818;g110d659e1e8_4_4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3" name="Shape 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" name="Google Shape;974;g110d659e1e8_9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75" name="Google Shape;975;g110d659e1e8_9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6" name="Shape 1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7" name="Google Shape;1007;g110d659e1e8_12_3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08" name="Google Shape;1008;g110d659e1e8_12_3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3" name="Shape 1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" name="Google Shape;1024;g110d659e1e8_12_1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25" name="Google Shape;1025;g110d659e1e8_12_1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9" name="Shape 1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Google Shape;1030;g110d659e1e8_12_3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31" name="Google Shape;1031;g110d659e1e8_12_3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6" name="Shape 1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" name="Google Shape;1047;g110d659e1e8_11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" name="Google Shape;1048;g110d659e1e8_11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4" name="Shape 1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" name="Google Shape;1055;g110d659e1e8_12_2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56" name="Google Shape;1056;g110d659e1e8_12_2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0" name="Shape 1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1" name="Google Shape;1071;g110d659e1e8_11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2" name="Google Shape;1072;g110d659e1e8_11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6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7" name="Google Shape;1077;g110d659e1e8_11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8" name="Google Shape;1078;g110d659e1e8_11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2" name="Shape 1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3" name="Google Shape;1083;g110d659e1e8_11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4" name="Google Shape;1084;g110d659e1e8_11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8" name="Shape 1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9" name="Google Shape;1089;g110d659e1e8_11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0" name="Google Shape;1090;g110d659e1e8_11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3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Google Shape;864;g110d659e1e8_12_2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5" name="Google Shape;865;g110d659e1e8_12_2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4" name="Shape 1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" name="Google Shape;1095;g110d659e1e8_11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6" name="Google Shape;1096;g110d659e1e8_11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0" name="Shape 1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1" name="Google Shape;1101;g110d659e1e8_11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2" name="Google Shape;1102;g110d659e1e8_11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6" name="Shape 1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7" name="Google Shape;1107;g110d659e1e8_12_2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08" name="Google Shape;1108;g110d659e1e8_12_2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3" name="Shape 1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4" name="Google Shape;1124;g110d659e1e8_12_1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25" name="Google Shape;1125;g110d659e1e8_12_1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9" name="Shape 1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0" name="Google Shape;1140;g110d659e1e8_12_2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41" name="Google Shape;1141;g110d659e1e8_12_2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0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Google Shape;881;g110d659e1e8_1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82" name="Google Shape;882;g110d659e1e8_1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6" name="Shape 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" name="Google Shape;897;g110d659e1e8_12_2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98" name="Google Shape;898;g110d659e1e8_12_2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3" name="Shape 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" name="Google Shape;914;g110d659e1e8_9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15" name="Google Shape;915;g110d659e1e8_9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3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" name="Google Shape;934;g110d659e1e8_12_1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35" name="Google Shape;935;g110d659e1e8_12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2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" name="Google Shape;943;g110d659e1e8_12_1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4" name="Google Shape;944;g110d659e1e8_12_1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0" name="Shape 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" name="Google Shape;951;g110d659e1e8_12_1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2" name="Google Shape;952;g110d659e1e8_12_1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6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" name="Google Shape;957;g110d659e1e8_12_3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8" name="Google Shape;958;g110d659e1e8_12_3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_3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13"/>
          <p:cNvGrpSpPr/>
          <p:nvPr/>
        </p:nvGrpSpPr>
        <p:grpSpPr>
          <a:xfrm>
            <a:off x="-9513" y="-6"/>
            <a:ext cx="9177947" cy="5143519"/>
            <a:chOff x="-9513" y="-6"/>
            <a:chExt cx="9177947" cy="5143519"/>
          </a:xfrm>
        </p:grpSpPr>
        <p:sp>
          <p:nvSpPr>
            <p:cNvPr id="52" name="Google Shape;52;p13"/>
            <p:cNvSpPr/>
            <p:nvPr/>
          </p:nvSpPr>
          <p:spPr>
            <a:xfrm>
              <a:off x="319050" y="283350"/>
              <a:ext cx="8505900" cy="4576800"/>
            </a:xfrm>
            <a:prstGeom prst="roundRect">
              <a:avLst>
                <a:gd fmla="val 3396" name="adj"/>
              </a:avLst>
            </a:prstGeom>
            <a:solidFill>
              <a:schemeClr val="accent4"/>
            </a:solidFill>
            <a:ln cap="flat" cmpd="sng" w="285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13"/>
            <p:cNvSpPr/>
            <p:nvPr/>
          </p:nvSpPr>
          <p:spPr>
            <a:xfrm flipH="1">
              <a:off x="109125" y="2"/>
              <a:ext cx="1612254" cy="1208486"/>
            </a:xfrm>
            <a:custGeom>
              <a:rect b="b" l="l" r="r" t="t"/>
              <a:pathLst>
                <a:path extrusionOk="0" h="18394" w="22809">
                  <a:moveTo>
                    <a:pt x="1" y="0"/>
                  </a:moveTo>
                  <a:lnTo>
                    <a:pt x="20070" y="18026"/>
                  </a:lnTo>
                  <a:cubicBezTo>
                    <a:pt x="20438" y="18393"/>
                    <a:pt x="20765" y="18393"/>
                    <a:pt x="21092" y="18393"/>
                  </a:cubicBezTo>
                  <a:cubicBezTo>
                    <a:pt x="21460" y="18393"/>
                    <a:pt x="21950" y="18189"/>
                    <a:pt x="22114" y="17862"/>
                  </a:cubicBezTo>
                  <a:cubicBezTo>
                    <a:pt x="22809" y="17372"/>
                    <a:pt x="22645" y="16350"/>
                    <a:pt x="22114" y="15818"/>
                  </a:cubicBezTo>
                  <a:lnTo>
                    <a:pt x="4415" y="0"/>
                  </a:lnTo>
                  <a:close/>
                </a:path>
              </a:pathLst>
            </a:custGeom>
            <a:solidFill>
              <a:schemeClr val="lt2">
                <a:alpha val="502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13"/>
            <p:cNvSpPr/>
            <p:nvPr/>
          </p:nvSpPr>
          <p:spPr>
            <a:xfrm flipH="1">
              <a:off x="1100819" y="-6"/>
              <a:ext cx="1250789" cy="937634"/>
            </a:xfrm>
            <a:custGeom>
              <a:rect b="b" l="l" r="r" t="t"/>
              <a:pathLst>
                <a:path extrusionOk="0" h="18394" w="22809">
                  <a:moveTo>
                    <a:pt x="1" y="0"/>
                  </a:moveTo>
                  <a:lnTo>
                    <a:pt x="20070" y="18026"/>
                  </a:lnTo>
                  <a:cubicBezTo>
                    <a:pt x="20438" y="18393"/>
                    <a:pt x="20765" y="18393"/>
                    <a:pt x="21092" y="18393"/>
                  </a:cubicBezTo>
                  <a:cubicBezTo>
                    <a:pt x="21460" y="18393"/>
                    <a:pt x="21950" y="18189"/>
                    <a:pt x="22114" y="17862"/>
                  </a:cubicBezTo>
                  <a:cubicBezTo>
                    <a:pt x="22809" y="17372"/>
                    <a:pt x="22645" y="16350"/>
                    <a:pt x="22114" y="15818"/>
                  </a:cubicBezTo>
                  <a:lnTo>
                    <a:pt x="4415" y="0"/>
                  </a:lnTo>
                  <a:close/>
                </a:path>
              </a:pathLst>
            </a:custGeom>
            <a:solidFill>
              <a:schemeClr val="lt2">
                <a:alpha val="502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13"/>
            <p:cNvSpPr/>
            <p:nvPr/>
          </p:nvSpPr>
          <p:spPr>
            <a:xfrm flipH="1">
              <a:off x="6750722" y="3878776"/>
              <a:ext cx="1664900" cy="1264737"/>
            </a:xfrm>
            <a:custGeom>
              <a:rect b="b" l="l" r="r" t="t"/>
              <a:pathLst>
                <a:path extrusionOk="0" h="19743" w="24157">
                  <a:moveTo>
                    <a:pt x="1676" y="0"/>
                  </a:moveTo>
                  <a:cubicBezTo>
                    <a:pt x="1185" y="0"/>
                    <a:pt x="818" y="164"/>
                    <a:pt x="491" y="532"/>
                  </a:cubicBezTo>
                  <a:cubicBezTo>
                    <a:pt x="0" y="1022"/>
                    <a:pt x="0" y="2044"/>
                    <a:pt x="654" y="2575"/>
                  </a:cubicBezTo>
                  <a:lnTo>
                    <a:pt x="19742" y="19743"/>
                  </a:lnTo>
                  <a:lnTo>
                    <a:pt x="24157" y="19743"/>
                  </a:lnTo>
                  <a:lnTo>
                    <a:pt x="2534" y="327"/>
                  </a:lnTo>
                  <a:cubicBezTo>
                    <a:pt x="2371" y="0"/>
                    <a:pt x="2044" y="0"/>
                    <a:pt x="1676" y="0"/>
                  </a:cubicBezTo>
                  <a:close/>
                </a:path>
              </a:pathLst>
            </a:custGeom>
            <a:solidFill>
              <a:schemeClr val="lt2">
                <a:alpha val="502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13"/>
            <p:cNvSpPr/>
            <p:nvPr/>
          </p:nvSpPr>
          <p:spPr>
            <a:xfrm flipH="1" rot="10800000">
              <a:off x="8024650" y="2432841"/>
              <a:ext cx="1143784" cy="1085055"/>
            </a:xfrm>
            <a:custGeom>
              <a:rect b="b" l="l" r="r" t="t"/>
              <a:pathLst>
                <a:path extrusionOk="0" h="16187" w="15860">
                  <a:moveTo>
                    <a:pt x="1717" y="0"/>
                  </a:moveTo>
                  <a:cubicBezTo>
                    <a:pt x="1186" y="0"/>
                    <a:pt x="859" y="204"/>
                    <a:pt x="532" y="531"/>
                  </a:cubicBezTo>
                  <a:cubicBezTo>
                    <a:pt x="1" y="1022"/>
                    <a:pt x="1" y="2044"/>
                    <a:pt x="696" y="2575"/>
                  </a:cubicBezTo>
                  <a:lnTo>
                    <a:pt x="15860" y="16186"/>
                  </a:lnTo>
                  <a:lnTo>
                    <a:pt x="15860" y="12467"/>
                  </a:lnTo>
                  <a:lnTo>
                    <a:pt x="15860" y="12262"/>
                  </a:lnTo>
                  <a:lnTo>
                    <a:pt x="2576" y="368"/>
                  </a:lnTo>
                  <a:cubicBezTo>
                    <a:pt x="2371" y="204"/>
                    <a:pt x="2044" y="0"/>
                    <a:pt x="1717" y="0"/>
                  </a:cubicBezTo>
                  <a:close/>
                </a:path>
              </a:pathLst>
            </a:custGeom>
            <a:solidFill>
              <a:schemeClr val="lt2">
                <a:alpha val="502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13"/>
            <p:cNvSpPr/>
            <p:nvPr/>
          </p:nvSpPr>
          <p:spPr>
            <a:xfrm flipH="1" rot="10800000">
              <a:off x="8024650" y="259818"/>
              <a:ext cx="1143784" cy="1085055"/>
            </a:xfrm>
            <a:custGeom>
              <a:rect b="b" l="l" r="r" t="t"/>
              <a:pathLst>
                <a:path extrusionOk="0" h="16187" w="15860">
                  <a:moveTo>
                    <a:pt x="1717" y="0"/>
                  </a:moveTo>
                  <a:cubicBezTo>
                    <a:pt x="1186" y="0"/>
                    <a:pt x="859" y="204"/>
                    <a:pt x="532" y="531"/>
                  </a:cubicBezTo>
                  <a:cubicBezTo>
                    <a:pt x="1" y="1022"/>
                    <a:pt x="1" y="2044"/>
                    <a:pt x="696" y="2575"/>
                  </a:cubicBezTo>
                  <a:lnTo>
                    <a:pt x="15860" y="16186"/>
                  </a:lnTo>
                  <a:lnTo>
                    <a:pt x="15860" y="12467"/>
                  </a:lnTo>
                  <a:lnTo>
                    <a:pt x="15860" y="12262"/>
                  </a:lnTo>
                  <a:lnTo>
                    <a:pt x="2576" y="368"/>
                  </a:lnTo>
                  <a:cubicBezTo>
                    <a:pt x="2371" y="204"/>
                    <a:pt x="2044" y="0"/>
                    <a:pt x="1717" y="0"/>
                  </a:cubicBezTo>
                  <a:close/>
                </a:path>
              </a:pathLst>
            </a:custGeom>
            <a:solidFill>
              <a:schemeClr val="lt2">
                <a:alpha val="502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13"/>
            <p:cNvSpPr/>
            <p:nvPr/>
          </p:nvSpPr>
          <p:spPr>
            <a:xfrm flipH="1">
              <a:off x="-9513" y="2600324"/>
              <a:ext cx="1196082" cy="1134709"/>
            </a:xfrm>
            <a:custGeom>
              <a:rect b="b" l="l" r="r" t="t"/>
              <a:pathLst>
                <a:path extrusionOk="0" h="16187" w="15860">
                  <a:moveTo>
                    <a:pt x="1717" y="0"/>
                  </a:moveTo>
                  <a:cubicBezTo>
                    <a:pt x="1186" y="0"/>
                    <a:pt x="859" y="204"/>
                    <a:pt x="532" y="531"/>
                  </a:cubicBezTo>
                  <a:cubicBezTo>
                    <a:pt x="1" y="1022"/>
                    <a:pt x="1" y="2044"/>
                    <a:pt x="696" y="2575"/>
                  </a:cubicBezTo>
                  <a:lnTo>
                    <a:pt x="15860" y="16186"/>
                  </a:lnTo>
                  <a:lnTo>
                    <a:pt x="15860" y="12467"/>
                  </a:lnTo>
                  <a:lnTo>
                    <a:pt x="15860" y="12262"/>
                  </a:lnTo>
                  <a:lnTo>
                    <a:pt x="2576" y="368"/>
                  </a:lnTo>
                  <a:cubicBezTo>
                    <a:pt x="2371" y="204"/>
                    <a:pt x="2044" y="0"/>
                    <a:pt x="1717" y="0"/>
                  </a:cubicBezTo>
                  <a:close/>
                </a:path>
              </a:pathLst>
            </a:custGeom>
            <a:solidFill>
              <a:schemeClr val="lt2">
                <a:alpha val="502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9" name="Google Shape;59;p13"/>
          <p:cNvGrpSpPr/>
          <p:nvPr/>
        </p:nvGrpSpPr>
        <p:grpSpPr>
          <a:xfrm>
            <a:off x="4281415" y="75177"/>
            <a:ext cx="581170" cy="125403"/>
            <a:chOff x="4685288" y="186288"/>
            <a:chExt cx="419375" cy="90485"/>
          </a:xfrm>
        </p:grpSpPr>
        <p:sp>
          <p:nvSpPr>
            <p:cNvPr id="60" name="Google Shape;60;p13"/>
            <p:cNvSpPr/>
            <p:nvPr/>
          </p:nvSpPr>
          <p:spPr>
            <a:xfrm>
              <a:off x="4687513" y="186288"/>
              <a:ext cx="414900" cy="82200"/>
            </a:xfrm>
            <a:prstGeom prst="roundRect">
              <a:avLst>
                <a:gd fmla="val 5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61" name="Google Shape;61;p13"/>
            <p:cNvGrpSpPr/>
            <p:nvPr/>
          </p:nvGrpSpPr>
          <p:grpSpPr>
            <a:xfrm>
              <a:off x="4685288" y="186300"/>
              <a:ext cx="419375" cy="90473"/>
              <a:chOff x="4390000" y="182175"/>
              <a:chExt cx="419375" cy="90473"/>
            </a:xfrm>
          </p:grpSpPr>
          <p:sp>
            <p:nvSpPr>
              <p:cNvPr id="62" name="Google Shape;62;p13"/>
              <p:cNvSpPr/>
              <p:nvPr/>
            </p:nvSpPr>
            <p:spPr>
              <a:xfrm>
                <a:off x="4390000" y="182175"/>
                <a:ext cx="419375" cy="90473"/>
              </a:xfrm>
              <a:custGeom>
                <a:rect b="b" l="l" r="r" t="t"/>
                <a:pathLst>
                  <a:path extrusionOk="0" h="1906" w="8835">
                    <a:moveTo>
                      <a:pt x="7882" y="155"/>
                    </a:moveTo>
                    <a:cubicBezTo>
                      <a:pt x="8323" y="155"/>
                      <a:pt x="8680" y="512"/>
                      <a:pt x="8680" y="953"/>
                    </a:cubicBezTo>
                    <a:cubicBezTo>
                      <a:pt x="8680" y="1393"/>
                      <a:pt x="8323" y="1750"/>
                      <a:pt x="7882" y="1750"/>
                    </a:cubicBezTo>
                    <a:lnTo>
                      <a:pt x="953" y="1750"/>
                    </a:lnTo>
                    <a:cubicBezTo>
                      <a:pt x="512" y="1750"/>
                      <a:pt x="155" y="1393"/>
                      <a:pt x="155" y="953"/>
                    </a:cubicBezTo>
                    <a:cubicBezTo>
                      <a:pt x="155" y="512"/>
                      <a:pt x="512" y="155"/>
                      <a:pt x="953" y="155"/>
                    </a:cubicBezTo>
                    <a:close/>
                    <a:moveTo>
                      <a:pt x="953" y="0"/>
                    </a:moveTo>
                    <a:cubicBezTo>
                      <a:pt x="429" y="0"/>
                      <a:pt x="0" y="429"/>
                      <a:pt x="0" y="953"/>
                    </a:cubicBezTo>
                    <a:cubicBezTo>
                      <a:pt x="0" y="1476"/>
                      <a:pt x="429" y="1905"/>
                      <a:pt x="953" y="1905"/>
                    </a:cubicBezTo>
                    <a:lnTo>
                      <a:pt x="7882" y="1905"/>
                    </a:lnTo>
                    <a:cubicBezTo>
                      <a:pt x="8406" y="1905"/>
                      <a:pt x="8835" y="1476"/>
                      <a:pt x="8835" y="953"/>
                    </a:cubicBezTo>
                    <a:cubicBezTo>
                      <a:pt x="8835" y="429"/>
                      <a:pt x="8406" y="0"/>
                      <a:pt x="788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" name="Google Shape;63;p13"/>
              <p:cNvSpPr/>
              <p:nvPr/>
            </p:nvSpPr>
            <p:spPr>
              <a:xfrm>
                <a:off x="4464048" y="201352"/>
                <a:ext cx="52024" cy="52072"/>
              </a:xfrm>
              <a:custGeom>
                <a:rect b="b" l="l" r="r" t="t"/>
                <a:pathLst>
                  <a:path extrusionOk="0" h="1097" w="1096">
                    <a:moveTo>
                      <a:pt x="548" y="144"/>
                    </a:moveTo>
                    <a:cubicBezTo>
                      <a:pt x="774" y="144"/>
                      <a:pt x="953" y="322"/>
                      <a:pt x="953" y="549"/>
                    </a:cubicBezTo>
                    <a:cubicBezTo>
                      <a:pt x="953" y="763"/>
                      <a:pt x="774" y="941"/>
                      <a:pt x="548" y="941"/>
                    </a:cubicBezTo>
                    <a:cubicBezTo>
                      <a:pt x="333" y="941"/>
                      <a:pt x="155" y="763"/>
                      <a:pt x="155" y="549"/>
                    </a:cubicBezTo>
                    <a:cubicBezTo>
                      <a:pt x="155" y="322"/>
                      <a:pt x="333" y="144"/>
                      <a:pt x="548" y="144"/>
                    </a:cubicBezTo>
                    <a:close/>
                    <a:moveTo>
                      <a:pt x="548" y="1"/>
                    </a:moveTo>
                    <a:cubicBezTo>
                      <a:pt x="250" y="1"/>
                      <a:pt x="0" y="251"/>
                      <a:pt x="0" y="549"/>
                    </a:cubicBezTo>
                    <a:cubicBezTo>
                      <a:pt x="0" y="846"/>
                      <a:pt x="250" y="1096"/>
                      <a:pt x="548" y="1096"/>
                    </a:cubicBezTo>
                    <a:cubicBezTo>
                      <a:pt x="845" y="1096"/>
                      <a:pt x="1095" y="846"/>
                      <a:pt x="1095" y="549"/>
                    </a:cubicBezTo>
                    <a:cubicBezTo>
                      <a:pt x="1095" y="251"/>
                      <a:pt x="845" y="1"/>
                      <a:pt x="54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64" name="Google Shape;64;p13"/>
          <p:cNvSpPr txBox="1"/>
          <p:nvPr>
            <p:ph idx="1" type="subTitle"/>
          </p:nvPr>
        </p:nvSpPr>
        <p:spPr>
          <a:xfrm>
            <a:off x="1454213" y="2117745"/>
            <a:ext cx="2367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65" name="Google Shape;65;p13"/>
          <p:cNvSpPr txBox="1"/>
          <p:nvPr>
            <p:ph idx="2" type="subTitle"/>
          </p:nvPr>
        </p:nvSpPr>
        <p:spPr>
          <a:xfrm>
            <a:off x="5322225" y="2127834"/>
            <a:ext cx="2367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66" name="Google Shape;66;p13"/>
          <p:cNvSpPr txBox="1"/>
          <p:nvPr>
            <p:ph hasCustomPrompt="1" type="title"/>
          </p:nvPr>
        </p:nvSpPr>
        <p:spPr>
          <a:xfrm>
            <a:off x="2270363" y="1392503"/>
            <a:ext cx="735300" cy="38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000">
                <a:solidFill>
                  <a:schemeClr val="accent3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7" name="Google Shape;67;p13"/>
          <p:cNvSpPr txBox="1"/>
          <p:nvPr>
            <p:ph hasCustomPrompt="1" idx="3" type="title"/>
          </p:nvPr>
        </p:nvSpPr>
        <p:spPr>
          <a:xfrm>
            <a:off x="6130262" y="1393328"/>
            <a:ext cx="735300" cy="38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000">
                <a:solidFill>
                  <a:schemeClr val="accent3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8" name="Google Shape;68;p13"/>
          <p:cNvSpPr txBox="1"/>
          <p:nvPr>
            <p:ph idx="4" type="subTitle"/>
          </p:nvPr>
        </p:nvSpPr>
        <p:spPr>
          <a:xfrm>
            <a:off x="1009425" y="1809973"/>
            <a:ext cx="3257100" cy="388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9pPr>
          </a:lstStyle>
          <a:p/>
        </p:txBody>
      </p:sp>
      <p:sp>
        <p:nvSpPr>
          <p:cNvPr id="69" name="Google Shape;69;p13"/>
          <p:cNvSpPr txBox="1"/>
          <p:nvPr>
            <p:ph idx="5" type="subTitle"/>
          </p:nvPr>
        </p:nvSpPr>
        <p:spPr>
          <a:xfrm>
            <a:off x="4877475" y="1820073"/>
            <a:ext cx="3257100" cy="388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9pPr>
          </a:lstStyle>
          <a:p/>
        </p:txBody>
      </p:sp>
      <p:sp>
        <p:nvSpPr>
          <p:cNvPr id="70" name="Google Shape;70;p13"/>
          <p:cNvSpPr txBox="1"/>
          <p:nvPr>
            <p:ph idx="6" type="title"/>
          </p:nvPr>
        </p:nvSpPr>
        <p:spPr>
          <a:xfrm>
            <a:off x="722375" y="530750"/>
            <a:ext cx="7699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1" name="Google Shape;71;p13"/>
          <p:cNvSpPr txBox="1"/>
          <p:nvPr>
            <p:ph idx="7" type="subTitle"/>
          </p:nvPr>
        </p:nvSpPr>
        <p:spPr>
          <a:xfrm>
            <a:off x="1454213" y="3738095"/>
            <a:ext cx="2367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72" name="Google Shape;72;p13"/>
          <p:cNvSpPr txBox="1"/>
          <p:nvPr>
            <p:ph idx="8" type="subTitle"/>
          </p:nvPr>
        </p:nvSpPr>
        <p:spPr>
          <a:xfrm>
            <a:off x="5322225" y="3748184"/>
            <a:ext cx="2367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73" name="Google Shape;73;p13"/>
          <p:cNvSpPr txBox="1"/>
          <p:nvPr>
            <p:ph hasCustomPrompt="1" idx="9" type="title"/>
          </p:nvPr>
        </p:nvSpPr>
        <p:spPr>
          <a:xfrm>
            <a:off x="2270363" y="3012853"/>
            <a:ext cx="735300" cy="38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000">
                <a:solidFill>
                  <a:schemeClr val="accent3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4" name="Google Shape;74;p13"/>
          <p:cNvSpPr txBox="1"/>
          <p:nvPr>
            <p:ph hasCustomPrompt="1" idx="13" type="title"/>
          </p:nvPr>
        </p:nvSpPr>
        <p:spPr>
          <a:xfrm>
            <a:off x="6130262" y="3013678"/>
            <a:ext cx="735300" cy="38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000">
                <a:solidFill>
                  <a:schemeClr val="accent3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5" name="Google Shape;75;p13"/>
          <p:cNvSpPr txBox="1"/>
          <p:nvPr>
            <p:ph idx="14" type="subTitle"/>
          </p:nvPr>
        </p:nvSpPr>
        <p:spPr>
          <a:xfrm>
            <a:off x="1009425" y="3430323"/>
            <a:ext cx="3257100" cy="388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9pPr>
          </a:lstStyle>
          <a:p/>
        </p:txBody>
      </p:sp>
      <p:sp>
        <p:nvSpPr>
          <p:cNvPr id="76" name="Google Shape;76;p13"/>
          <p:cNvSpPr txBox="1"/>
          <p:nvPr>
            <p:ph idx="15" type="subTitle"/>
          </p:nvPr>
        </p:nvSpPr>
        <p:spPr>
          <a:xfrm>
            <a:off x="4877475" y="3440423"/>
            <a:ext cx="3257100" cy="388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SECTION_HEADER_1">
    <p:bg>
      <p:bgPr>
        <a:solidFill>
          <a:schemeClr val="accent2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oogle Shape;78;p14"/>
          <p:cNvGrpSpPr/>
          <p:nvPr/>
        </p:nvGrpSpPr>
        <p:grpSpPr>
          <a:xfrm>
            <a:off x="319043" y="283350"/>
            <a:ext cx="8505900" cy="4576800"/>
            <a:chOff x="319043" y="283350"/>
            <a:chExt cx="8505900" cy="4576800"/>
          </a:xfrm>
        </p:grpSpPr>
        <p:sp>
          <p:nvSpPr>
            <p:cNvPr id="79" name="Google Shape;79;p14"/>
            <p:cNvSpPr/>
            <p:nvPr/>
          </p:nvSpPr>
          <p:spPr>
            <a:xfrm flipH="1">
              <a:off x="319043" y="283350"/>
              <a:ext cx="8505900" cy="4576800"/>
            </a:xfrm>
            <a:prstGeom prst="roundRect">
              <a:avLst>
                <a:gd fmla="val 3396" name="adj"/>
              </a:avLst>
            </a:prstGeom>
            <a:solidFill>
              <a:schemeClr val="accent1"/>
            </a:solidFill>
            <a:ln cap="flat" cmpd="sng" w="285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14"/>
            <p:cNvSpPr/>
            <p:nvPr/>
          </p:nvSpPr>
          <p:spPr>
            <a:xfrm flipH="1" rot="10800000">
              <a:off x="694692" y="580875"/>
              <a:ext cx="7754700" cy="3981600"/>
            </a:xfrm>
            <a:prstGeom prst="roundRect">
              <a:avLst>
                <a:gd fmla="val 3396" name="adj"/>
              </a:avLst>
            </a:prstGeom>
            <a:solidFill>
              <a:schemeClr val="accent4"/>
            </a:solidFill>
            <a:ln cap="flat" cmpd="sng" w="285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14"/>
            <p:cNvSpPr/>
            <p:nvPr/>
          </p:nvSpPr>
          <p:spPr>
            <a:xfrm flipH="1">
              <a:off x="1289186" y="298550"/>
              <a:ext cx="1611114" cy="1202094"/>
            </a:xfrm>
            <a:custGeom>
              <a:rect b="b" l="l" r="r" t="t"/>
              <a:pathLst>
                <a:path extrusionOk="0" h="18394" w="22809">
                  <a:moveTo>
                    <a:pt x="1" y="0"/>
                  </a:moveTo>
                  <a:lnTo>
                    <a:pt x="20070" y="18026"/>
                  </a:lnTo>
                  <a:cubicBezTo>
                    <a:pt x="20438" y="18393"/>
                    <a:pt x="20765" y="18393"/>
                    <a:pt x="21092" y="18393"/>
                  </a:cubicBezTo>
                  <a:cubicBezTo>
                    <a:pt x="21460" y="18393"/>
                    <a:pt x="21950" y="18189"/>
                    <a:pt x="22114" y="17862"/>
                  </a:cubicBezTo>
                  <a:cubicBezTo>
                    <a:pt x="22809" y="17372"/>
                    <a:pt x="22645" y="16350"/>
                    <a:pt x="22114" y="15818"/>
                  </a:cubicBezTo>
                  <a:lnTo>
                    <a:pt x="4415" y="0"/>
                  </a:lnTo>
                  <a:close/>
                </a:path>
              </a:pathLst>
            </a:custGeom>
            <a:solidFill>
              <a:srgbClr val="FFFFFF">
                <a:alpha val="200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14"/>
            <p:cNvSpPr/>
            <p:nvPr/>
          </p:nvSpPr>
          <p:spPr>
            <a:xfrm flipH="1">
              <a:off x="2162181" y="298550"/>
              <a:ext cx="1348069" cy="995345"/>
            </a:xfrm>
            <a:custGeom>
              <a:rect b="b" l="l" r="r" t="t"/>
              <a:pathLst>
                <a:path extrusionOk="0" h="18394" w="22809">
                  <a:moveTo>
                    <a:pt x="1" y="0"/>
                  </a:moveTo>
                  <a:lnTo>
                    <a:pt x="20070" y="18026"/>
                  </a:lnTo>
                  <a:cubicBezTo>
                    <a:pt x="20438" y="18393"/>
                    <a:pt x="20765" y="18393"/>
                    <a:pt x="21092" y="18393"/>
                  </a:cubicBezTo>
                  <a:cubicBezTo>
                    <a:pt x="21460" y="18393"/>
                    <a:pt x="21950" y="18189"/>
                    <a:pt x="22114" y="17862"/>
                  </a:cubicBezTo>
                  <a:cubicBezTo>
                    <a:pt x="22809" y="17372"/>
                    <a:pt x="22645" y="16350"/>
                    <a:pt x="22114" y="15818"/>
                  </a:cubicBezTo>
                  <a:lnTo>
                    <a:pt x="4415" y="0"/>
                  </a:lnTo>
                  <a:close/>
                </a:path>
              </a:pathLst>
            </a:custGeom>
            <a:solidFill>
              <a:srgbClr val="FFFFFF">
                <a:alpha val="200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3" name="Google Shape;83;p14"/>
          <p:cNvGrpSpPr/>
          <p:nvPr/>
        </p:nvGrpSpPr>
        <p:grpSpPr>
          <a:xfrm>
            <a:off x="4281415" y="375214"/>
            <a:ext cx="581170" cy="125403"/>
            <a:chOff x="4685288" y="186288"/>
            <a:chExt cx="419375" cy="90485"/>
          </a:xfrm>
        </p:grpSpPr>
        <p:sp>
          <p:nvSpPr>
            <p:cNvPr id="84" name="Google Shape;84;p14"/>
            <p:cNvSpPr/>
            <p:nvPr/>
          </p:nvSpPr>
          <p:spPr>
            <a:xfrm>
              <a:off x="4687513" y="186288"/>
              <a:ext cx="414900" cy="82200"/>
            </a:xfrm>
            <a:prstGeom prst="roundRect">
              <a:avLst>
                <a:gd fmla="val 5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85" name="Google Shape;85;p14"/>
            <p:cNvGrpSpPr/>
            <p:nvPr/>
          </p:nvGrpSpPr>
          <p:grpSpPr>
            <a:xfrm>
              <a:off x="4685288" y="186300"/>
              <a:ext cx="419375" cy="90473"/>
              <a:chOff x="4390000" y="182175"/>
              <a:chExt cx="419375" cy="90473"/>
            </a:xfrm>
          </p:grpSpPr>
          <p:sp>
            <p:nvSpPr>
              <p:cNvPr id="86" name="Google Shape;86;p14"/>
              <p:cNvSpPr/>
              <p:nvPr/>
            </p:nvSpPr>
            <p:spPr>
              <a:xfrm>
                <a:off x="4390000" y="182175"/>
                <a:ext cx="419375" cy="90473"/>
              </a:xfrm>
              <a:custGeom>
                <a:rect b="b" l="l" r="r" t="t"/>
                <a:pathLst>
                  <a:path extrusionOk="0" h="1906" w="8835">
                    <a:moveTo>
                      <a:pt x="7882" y="155"/>
                    </a:moveTo>
                    <a:cubicBezTo>
                      <a:pt x="8323" y="155"/>
                      <a:pt x="8680" y="512"/>
                      <a:pt x="8680" y="953"/>
                    </a:cubicBezTo>
                    <a:cubicBezTo>
                      <a:pt x="8680" y="1393"/>
                      <a:pt x="8323" y="1750"/>
                      <a:pt x="7882" y="1750"/>
                    </a:cubicBezTo>
                    <a:lnTo>
                      <a:pt x="953" y="1750"/>
                    </a:lnTo>
                    <a:cubicBezTo>
                      <a:pt x="512" y="1750"/>
                      <a:pt x="155" y="1393"/>
                      <a:pt x="155" y="953"/>
                    </a:cubicBezTo>
                    <a:cubicBezTo>
                      <a:pt x="155" y="512"/>
                      <a:pt x="512" y="155"/>
                      <a:pt x="953" y="155"/>
                    </a:cubicBezTo>
                    <a:close/>
                    <a:moveTo>
                      <a:pt x="953" y="0"/>
                    </a:moveTo>
                    <a:cubicBezTo>
                      <a:pt x="429" y="0"/>
                      <a:pt x="0" y="429"/>
                      <a:pt x="0" y="953"/>
                    </a:cubicBezTo>
                    <a:cubicBezTo>
                      <a:pt x="0" y="1476"/>
                      <a:pt x="429" y="1905"/>
                      <a:pt x="953" y="1905"/>
                    </a:cubicBezTo>
                    <a:lnTo>
                      <a:pt x="7882" y="1905"/>
                    </a:lnTo>
                    <a:cubicBezTo>
                      <a:pt x="8406" y="1905"/>
                      <a:pt x="8835" y="1476"/>
                      <a:pt x="8835" y="953"/>
                    </a:cubicBezTo>
                    <a:cubicBezTo>
                      <a:pt x="8835" y="429"/>
                      <a:pt x="8406" y="0"/>
                      <a:pt x="788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" name="Google Shape;87;p14"/>
              <p:cNvSpPr/>
              <p:nvPr/>
            </p:nvSpPr>
            <p:spPr>
              <a:xfrm>
                <a:off x="4464048" y="201352"/>
                <a:ext cx="52024" cy="52072"/>
              </a:xfrm>
              <a:custGeom>
                <a:rect b="b" l="l" r="r" t="t"/>
                <a:pathLst>
                  <a:path extrusionOk="0" h="1097" w="1096">
                    <a:moveTo>
                      <a:pt x="548" y="144"/>
                    </a:moveTo>
                    <a:cubicBezTo>
                      <a:pt x="774" y="144"/>
                      <a:pt x="953" y="322"/>
                      <a:pt x="953" y="549"/>
                    </a:cubicBezTo>
                    <a:cubicBezTo>
                      <a:pt x="953" y="763"/>
                      <a:pt x="774" y="941"/>
                      <a:pt x="548" y="941"/>
                    </a:cubicBezTo>
                    <a:cubicBezTo>
                      <a:pt x="333" y="941"/>
                      <a:pt x="155" y="763"/>
                      <a:pt x="155" y="549"/>
                    </a:cubicBezTo>
                    <a:cubicBezTo>
                      <a:pt x="155" y="322"/>
                      <a:pt x="333" y="144"/>
                      <a:pt x="548" y="144"/>
                    </a:cubicBezTo>
                    <a:close/>
                    <a:moveTo>
                      <a:pt x="548" y="1"/>
                    </a:moveTo>
                    <a:cubicBezTo>
                      <a:pt x="250" y="1"/>
                      <a:pt x="0" y="251"/>
                      <a:pt x="0" y="549"/>
                    </a:cubicBezTo>
                    <a:cubicBezTo>
                      <a:pt x="0" y="846"/>
                      <a:pt x="250" y="1096"/>
                      <a:pt x="548" y="1096"/>
                    </a:cubicBezTo>
                    <a:cubicBezTo>
                      <a:pt x="845" y="1096"/>
                      <a:pt x="1095" y="846"/>
                      <a:pt x="1095" y="549"/>
                    </a:cubicBezTo>
                    <a:cubicBezTo>
                      <a:pt x="1095" y="251"/>
                      <a:pt x="845" y="1"/>
                      <a:pt x="54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88" name="Google Shape;88;p14"/>
          <p:cNvSpPr txBox="1"/>
          <p:nvPr>
            <p:ph type="ctrTitle"/>
          </p:nvPr>
        </p:nvSpPr>
        <p:spPr>
          <a:xfrm>
            <a:off x="2492100" y="2123475"/>
            <a:ext cx="4159800" cy="1124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5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89" name="Google Shape;89;p14"/>
          <p:cNvSpPr txBox="1"/>
          <p:nvPr>
            <p:ph idx="1" type="subTitle"/>
          </p:nvPr>
        </p:nvSpPr>
        <p:spPr>
          <a:xfrm>
            <a:off x="2492100" y="3323814"/>
            <a:ext cx="4159800" cy="33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90" name="Google Shape;90;p14"/>
          <p:cNvSpPr txBox="1"/>
          <p:nvPr>
            <p:ph hasCustomPrompt="1" idx="2" type="title"/>
          </p:nvPr>
        </p:nvSpPr>
        <p:spPr>
          <a:xfrm>
            <a:off x="2492100" y="1483386"/>
            <a:ext cx="4159800" cy="704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1">
  <p:cSld name="SECTION_TITLE_AND_DESCRIPTION_1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15"/>
          <p:cNvGrpSpPr/>
          <p:nvPr/>
        </p:nvGrpSpPr>
        <p:grpSpPr>
          <a:xfrm>
            <a:off x="-9513" y="-6"/>
            <a:ext cx="9177947" cy="5143519"/>
            <a:chOff x="-9513" y="-6"/>
            <a:chExt cx="9177947" cy="5143519"/>
          </a:xfrm>
        </p:grpSpPr>
        <p:sp>
          <p:nvSpPr>
            <p:cNvPr id="93" name="Google Shape;93;p15"/>
            <p:cNvSpPr/>
            <p:nvPr/>
          </p:nvSpPr>
          <p:spPr>
            <a:xfrm>
              <a:off x="319050" y="283350"/>
              <a:ext cx="8505900" cy="4576800"/>
            </a:xfrm>
            <a:prstGeom prst="roundRect">
              <a:avLst>
                <a:gd fmla="val 3396" name="adj"/>
              </a:avLst>
            </a:prstGeom>
            <a:solidFill>
              <a:schemeClr val="accent4"/>
            </a:solidFill>
            <a:ln cap="flat" cmpd="sng" w="285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15"/>
            <p:cNvSpPr/>
            <p:nvPr/>
          </p:nvSpPr>
          <p:spPr>
            <a:xfrm>
              <a:off x="7132742" y="2"/>
              <a:ext cx="1612254" cy="1208486"/>
            </a:xfrm>
            <a:custGeom>
              <a:rect b="b" l="l" r="r" t="t"/>
              <a:pathLst>
                <a:path extrusionOk="0" h="18394" w="22809">
                  <a:moveTo>
                    <a:pt x="1" y="0"/>
                  </a:moveTo>
                  <a:lnTo>
                    <a:pt x="20070" y="18026"/>
                  </a:lnTo>
                  <a:cubicBezTo>
                    <a:pt x="20438" y="18393"/>
                    <a:pt x="20765" y="18393"/>
                    <a:pt x="21092" y="18393"/>
                  </a:cubicBezTo>
                  <a:cubicBezTo>
                    <a:pt x="21460" y="18393"/>
                    <a:pt x="21950" y="18189"/>
                    <a:pt x="22114" y="17862"/>
                  </a:cubicBezTo>
                  <a:cubicBezTo>
                    <a:pt x="22809" y="17372"/>
                    <a:pt x="22645" y="16350"/>
                    <a:pt x="22114" y="15818"/>
                  </a:cubicBezTo>
                  <a:lnTo>
                    <a:pt x="4415" y="0"/>
                  </a:lnTo>
                  <a:close/>
                </a:path>
              </a:pathLst>
            </a:custGeom>
            <a:solidFill>
              <a:schemeClr val="lt2">
                <a:alpha val="502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15"/>
            <p:cNvSpPr/>
            <p:nvPr/>
          </p:nvSpPr>
          <p:spPr>
            <a:xfrm>
              <a:off x="6426313" y="-6"/>
              <a:ext cx="1250789" cy="937634"/>
            </a:xfrm>
            <a:custGeom>
              <a:rect b="b" l="l" r="r" t="t"/>
              <a:pathLst>
                <a:path extrusionOk="0" h="18394" w="22809">
                  <a:moveTo>
                    <a:pt x="1" y="0"/>
                  </a:moveTo>
                  <a:lnTo>
                    <a:pt x="20070" y="18026"/>
                  </a:lnTo>
                  <a:cubicBezTo>
                    <a:pt x="20438" y="18393"/>
                    <a:pt x="20765" y="18393"/>
                    <a:pt x="21092" y="18393"/>
                  </a:cubicBezTo>
                  <a:cubicBezTo>
                    <a:pt x="21460" y="18393"/>
                    <a:pt x="21950" y="18189"/>
                    <a:pt x="22114" y="17862"/>
                  </a:cubicBezTo>
                  <a:cubicBezTo>
                    <a:pt x="22809" y="17372"/>
                    <a:pt x="22645" y="16350"/>
                    <a:pt x="22114" y="15818"/>
                  </a:cubicBezTo>
                  <a:lnTo>
                    <a:pt x="4415" y="0"/>
                  </a:lnTo>
                  <a:close/>
                </a:path>
              </a:pathLst>
            </a:custGeom>
            <a:solidFill>
              <a:schemeClr val="lt2">
                <a:alpha val="502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15"/>
            <p:cNvSpPr/>
            <p:nvPr/>
          </p:nvSpPr>
          <p:spPr>
            <a:xfrm>
              <a:off x="743298" y="3878776"/>
              <a:ext cx="1664900" cy="1264737"/>
            </a:xfrm>
            <a:custGeom>
              <a:rect b="b" l="l" r="r" t="t"/>
              <a:pathLst>
                <a:path extrusionOk="0" h="19743" w="24157">
                  <a:moveTo>
                    <a:pt x="1676" y="0"/>
                  </a:moveTo>
                  <a:cubicBezTo>
                    <a:pt x="1185" y="0"/>
                    <a:pt x="818" y="164"/>
                    <a:pt x="491" y="532"/>
                  </a:cubicBezTo>
                  <a:cubicBezTo>
                    <a:pt x="0" y="1022"/>
                    <a:pt x="0" y="2044"/>
                    <a:pt x="654" y="2575"/>
                  </a:cubicBezTo>
                  <a:lnTo>
                    <a:pt x="19742" y="19743"/>
                  </a:lnTo>
                  <a:lnTo>
                    <a:pt x="24157" y="19743"/>
                  </a:lnTo>
                  <a:lnTo>
                    <a:pt x="2534" y="327"/>
                  </a:lnTo>
                  <a:cubicBezTo>
                    <a:pt x="2371" y="0"/>
                    <a:pt x="2044" y="0"/>
                    <a:pt x="1676" y="0"/>
                  </a:cubicBezTo>
                  <a:close/>
                </a:path>
              </a:pathLst>
            </a:custGeom>
            <a:solidFill>
              <a:schemeClr val="lt2">
                <a:alpha val="502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15"/>
            <p:cNvSpPr/>
            <p:nvPr/>
          </p:nvSpPr>
          <p:spPr>
            <a:xfrm rot="10800000">
              <a:off x="-9513" y="3652041"/>
              <a:ext cx="1143784" cy="1085055"/>
            </a:xfrm>
            <a:custGeom>
              <a:rect b="b" l="l" r="r" t="t"/>
              <a:pathLst>
                <a:path extrusionOk="0" h="16187" w="15860">
                  <a:moveTo>
                    <a:pt x="1717" y="0"/>
                  </a:moveTo>
                  <a:cubicBezTo>
                    <a:pt x="1186" y="0"/>
                    <a:pt x="859" y="204"/>
                    <a:pt x="532" y="531"/>
                  </a:cubicBezTo>
                  <a:cubicBezTo>
                    <a:pt x="1" y="1022"/>
                    <a:pt x="1" y="2044"/>
                    <a:pt x="696" y="2575"/>
                  </a:cubicBezTo>
                  <a:lnTo>
                    <a:pt x="15860" y="16186"/>
                  </a:lnTo>
                  <a:lnTo>
                    <a:pt x="15860" y="12467"/>
                  </a:lnTo>
                  <a:lnTo>
                    <a:pt x="15860" y="12262"/>
                  </a:lnTo>
                  <a:lnTo>
                    <a:pt x="2576" y="368"/>
                  </a:lnTo>
                  <a:cubicBezTo>
                    <a:pt x="2371" y="204"/>
                    <a:pt x="2044" y="0"/>
                    <a:pt x="1717" y="0"/>
                  </a:cubicBezTo>
                  <a:close/>
                </a:path>
              </a:pathLst>
            </a:custGeom>
            <a:solidFill>
              <a:schemeClr val="lt2">
                <a:alpha val="502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15"/>
            <p:cNvSpPr/>
            <p:nvPr/>
          </p:nvSpPr>
          <p:spPr>
            <a:xfrm rot="10800000">
              <a:off x="-9513" y="2774418"/>
              <a:ext cx="1143784" cy="1085055"/>
            </a:xfrm>
            <a:custGeom>
              <a:rect b="b" l="l" r="r" t="t"/>
              <a:pathLst>
                <a:path extrusionOk="0" h="16187" w="15860">
                  <a:moveTo>
                    <a:pt x="1717" y="0"/>
                  </a:moveTo>
                  <a:cubicBezTo>
                    <a:pt x="1186" y="0"/>
                    <a:pt x="859" y="204"/>
                    <a:pt x="532" y="531"/>
                  </a:cubicBezTo>
                  <a:cubicBezTo>
                    <a:pt x="1" y="1022"/>
                    <a:pt x="1" y="2044"/>
                    <a:pt x="696" y="2575"/>
                  </a:cubicBezTo>
                  <a:lnTo>
                    <a:pt x="15860" y="16186"/>
                  </a:lnTo>
                  <a:lnTo>
                    <a:pt x="15860" y="12467"/>
                  </a:lnTo>
                  <a:lnTo>
                    <a:pt x="15860" y="12262"/>
                  </a:lnTo>
                  <a:lnTo>
                    <a:pt x="2576" y="368"/>
                  </a:lnTo>
                  <a:cubicBezTo>
                    <a:pt x="2371" y="204"/>
                    <a:pt x="2044" y="0"/>
                    <a:pt x="1717" y="0"/>
                  </a:cubicBezTo>
                  <a:close/>
                </a:path>
              </a:pathLst>
            </a:custGeom>
            <a:solidFill>
              <a:schemeClr val="lt2">
                <a:alpha val="502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15"/>
            <p:cNvSpPr/>
            <p:nvPr/>
          </p:nvSpPr>
          <p:spPr>
            <a:xfrm>
              <a:off x="7972352" y="1381124"/>
              <a:ext cx="1196082" cy="1134709"/>
            </a:xfrm>
            <a:custGeom>
              <a:rect b="b" l="l" r="r" t="t"/>
              <a:pathLst>
                <a:path extrusionOk="0" h="16187" w="15860">
                  <a:moveTo>
                    <a:pt x="1717" y="0"/>
                  </a:moveTo>
                  <a:cubicBezTo>
                    <a:pt x="1186" y="0"/>
                    <a:pt x="859" y="204"/>
                    <a:pt x="532" y="531"/>
                  </a:cubicBezTo>
                  <a:cubicBezTo>
                    <a:pt x="1" y="1022"/>
                    <a:pt x="1" y="2044"/>
                    <a:pt x="696" y="2575"/>
                  </a:cubicBezTo>
                  <a:lnTo>
                    <a:pt x="15860" y="16186"/>
                  </a:lnTo>
                  <a:lnTo>
                    <a:pt x="15860" y="12467"/>
                  </a:lnTo>
                  <a:lnTo>
                    <a:pt x="15860" y="12262"/>
                  </a:lnTo>
                  <a:lnTo>
                    <a:pt x="2576" y="368"/>
                  </a:lnTo>
                  <a:cubicBezTo>
                    <a:pt x="2371" y="204"/>
                    <a:pt x="2044" y="0"/>
                    <a:pt x="1717" y="0"/>
                  </a:cubicBezTo>
                  <a:close/>
                </a:path>
              </a:pathLst>
            </a:custGeom>
            <a:solidFill>
              <a:schemeClr val="lt2">
                <a:alpha val="502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0" name="Google Shape;100;p15"/>
          <p:cNvSpPr txBox="1"/>
          <p:nvPr>
            <p:ph type="ctrTitle"/>
          </p:nvPr>
        </p:nvSpPr>
        <p:spPr>
          <a:xfrm>
            <a:off x="4969070" y="1686150"/>
            <a:ext cx="3441000" cy="426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grpSp>
        <p:nvGrpSpPr>
          <p:cNvPr id="101" name="Google Shape;101;p15"/>
          <p:cNvGrpSpPr/>
          <p:nvPr/>
        </p:nvGrpSpPr>
        <p:grpSpPr>
          <a:xfrm>
            <a:off x="4281415" y="75177"/>
            <a:ext cx="581170" cy="125403"/>
            <a:chOff x="4685288" y="186288"/>
            <a:chExt cx="419375" cy="90485"/>
          </a:xfrm>
        </p:grpSpPr>
        <p:sp>
          <p:nvSpPr>
            <p:cNvPr id="102" name="Google Shape;102;p15"/>
            <p:cNvSpPr/>
            <p:nvPr/>
          </p:nvSpPr>
          <p:spPr>
            <a:xfrm>
              <a:off x="4687513" y="186288"/>
              <a:ext cx="414900" cy="82200"/>
            </a:xfrm>
            <a:prstGeom prst="roundRect">
              <a:avLst>
                <a:gd fmla="val 5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03" name="Google Shape;103;p15"/>
            <p:cNvGrpSpPr/>
            <p:nvPr/>
          </p:nvGrpSpPr>
          <p:grpSpPr>
            <a:xfrm>
              <a:off x="4685288" y="186300"/>
              <a:ext cx="419375" cy="90473"/>
              <a:chOff x="4390000" y="182175"/>
              <a:chExt cx="419375" cy="90473"/>
            </a:xfrm>
          </p:grpSpPr>
          <p:sp>
            <p:nvSpPr>
              <p:cNvPr id="104" name="Google Shape;104;p15"/>
              <p:cNvSpPr/>
              <p:nvPr/>
            </p:nvSpPr>
            <p:spPr>
              <a:xfrm>
                <a:off x="4390000" y="182175"/>
                <a:ext cx="419375" cy="90473"/>
              </a:xfrm>
              <a:custGeom>
                <a:rect b="b" l="l" r="r" t="t"/>
                <a:pathLst>
                  <a:path extrusionOk="0" h="1906" w="8835">
                    <a:moveTo>
                      <a:pt x="7882" y="155"/>
                    </a:moveTo>
                    <a:cubicBezTo>
                      <a:pt x="8323" y="155"/>
                      <a:pt x="8680" y="512"/>
                      <a:pt x="8680" y="953"/>
                    </a:cubicBezTo>
                    <a:cubicBezTo>
                      <a:pt x="8680" y="1393"/>
                      <a:pt x="8323" y="1750"/>
                      <a:pt x="7882" y="1750"/>
                    </a:cubicBezTo>
                    <a:lnTo>
                      <a:pt x="953" y="1750"/>
                    </a:lnTo>
                    <a:cubicBezTo>
                      <a:pt x="512" y="1750"/>
                      <a:pt x="155" y="1393"/>
                      <a:pt x="155" y="953"/>
                    </a:cubicBezTo>
                    <a:cubicBezTo>
                      <a:pt x="155" y="512"/>
                      <a:pt x="512" y="155"/>
                      <a:pt x="953" y="155"/>
                    </a:cubicBezTo>
                    <a:close/>
                    <a:moveTo>
                      <a:pt x="953" y="0"/>
                    </a:moveTo>
                    <a:cubicBezTo>
                      <a:pt x="429" y="0"/>
                      <a:pt x="0" y="429"/>
                      <a:pt x="0" y="953"/>
                    </a:cubicBezTo>
                    <a:cubicBezTo>
                      <a:pt x="0" y="1476"/>
                      <a:pt x="429" y="1905"/>
                      <a:pt x="953" y="1905"/>
                    </a:cubicBezTo>
                    <a:lnTo>
                      <a:pt x="7882" y="1905"/>
                    </a:lnTo>
                    <a:cubicBezTo>
                      <a:pt x="8406" y="1905"/>
                      <a:pt x="8835" y="1476"/>
                      <a:pt x="8835" y="953"/>
                    </a:cubicBezTo>
                    <a:cubicBezTo>
                      <a:pt x="8835" y="429"/>
                      <a:pt x="8406" y="0"/>
                      <a:pt x="788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" name="Google Shape;105;p15"/>
              <p:cNvSpPr/>
              <p:nvPr/>
            </p:nvSpPr>
            <p:spPr>
              <a:xfrm>
                <a:off x="4464048" y="201352"/>
                <a:ext cx="52024" cy="52072"/>
              </a:xfrm>
              <a:custGeom>
                <a:rect b="b" l="l" r="r" t="t"/>
                <a:pathLst>
                  <a:path extrusionOk="0" h="1097" w="1096">
                    <a:moveTo>
                      <a:pt x="548" y="144"/>
                    </a:moveTo>
                    <a:cubicBezTo>
                      <a:pt x="774" y="144"/>
                      <a:pt x="953" y="322"/>
                      <a:pt x="953" y="549"/>
                    </a:cubicBezTo>
                    <a:cubicBezTo>
                      <a:pt x="953" y="763"/>
                      <a:pt x="774" y="941"/>
                      <a:pt x="548" y="941"/>
                    </a:cubicBezTo>
                    <a:cubicBezTo>
                      <a:pt x="333" y="941"/>
                      <a:pt x="155" y="763"/>
                      <a:pt x="155" y="549"/>
                    </a:cubicBezTo>
                    <a:cubicBezTo>
                      <a:pt x="155" y="322"/>
                      <a:pt x="333" y="144"/>
                      <a:pt x="548" y="144"/>
                    </a:cubicBezTo>
                    <a:close/>
                    <a:moveTo>
                      <a:pt x="548" y="1"/>
                    </a:moveTo>
                    <a:cubicBezTo>
                      <a:pt x="250" y="1"/>
                      <a:pt x="0" y="251"/>
                      <a:pt x="0" y="549"/>
                    </a:cubicBezTo>
                    <a:cubicBezTo>
                      <a:pt x="0" y="846"/>
                      <a:pt x="250" y="1096"/>
                      <a:pt x="548" y="1096"/>
                    </a:cubicBezTo>
                    <a:cubicBezTo>
                      <a:pt x="845" y="1096"/>
                      <a:pt x="1095" y="846"/>
                      <a:pt x="1095" y="549"/>
                    </a:cubicBezTo>
                    <a:cubicBezTo>
                      <a:pt x="1095" y="251"/>
                      <a:pt x="845" y="1"/>
                      <a:pt x="54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06" name="Google Shape;106;p15"/>
          <p:cNvSpPr txBox="1"/>
          <p:nvPr>
            <p:ph idx="1" type="subTitle"/>
          </p:nvPr>
        </p:nvSpPr>
        <p:spPr>
          <a:xfrm>
            <a:off x="4876800" y="2313025"/>
            <a:ext cx="3029100" cy="122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accent5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1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Google Shape;108;p16"/>
          <p:cNvGrpSpPr/>
          <p:nvPr/>
        </p:nvGrpSpPr>
        <p:grpSpPr>
          <a:xfrm>
            <a:off x="-97582" y="-6"/>
            <a:ext cx="9411247" cy="5153383"/>
            <a:chOff x="-97582" y="-6"/>
            <a:chExt cx="9411247" cy="5153383"/>
          </a:xfrm>
        </p:grpSpPr>
        <p:sp>
          <p:nvSpPr>
            <p:cNvPr id="109" name="Google Shape;109;p16"/>
            <p:cNvSpPr/>
            <p:nvPr/>
          </p:nvSpPr>
          <p:spPr>
            <a:xfrm>
              <a:off x="319050" y="283350"/>
              <a:ext cx="8505900" cy="4576800"/>
            </a:xfrm>
            <a:prstGeom prst="roundRect">
              <a:avLst>
                <a:gd fmla="val 3396" name="adj"/>
              </a:avLst>
            </a:prstGeom>
            <a:solidFill>
              <a:schemeClr val="accent4"/>
            </a:solidFill>
            <a:ln cap="flat" cmpd="sng" w="285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6"/>
            <p:cNvSpPr/>
            <p:nvPr/>
          </p:nvSpPr>
          <p:spPr>
            <a:xfrm flipH="1">
              <a:off x="399046" y="0"/>
              <a:ext cx="1600279" cy="1208486"/>
            </a:xfrm>
            <a:custGeom>
              <a:rect b="b" l="l" r="r" t="t"/>
              <a:pathLst>
                <a:path extrusionOk="0" h="18394" w="22809">
                  <a:moveTo>
                    <a:pt x="1" y="0"/>
                  </a:moveTo>
                  <a:lnTo>
                    <a:pt x="20070" y="18026"/>
                  </a:lnTo>
                  <a:cubicBezTo>
                    <a:pt x="20438" y="18393"/>
                    <a:pt x="20765" y="18393"/>
                    <a:pt x="21092" y="18393"/>
                  </a:cubicBezTo>
                  <a:cubicBezTo>
                    <a:pt x="21460" y="18393"/>
                    <a:pt x="21950" y="18189"/>
                    <a:pt x="22114" y="17862"/>
                  </a:cubicBezTo>
                  <a:cubicBezTo>
                    <a:pt x="22809" y="17372"/>
                    <a:pt x="22645" y="16350"/>
                    <a:pt x="22114" y="15818"/>
                  </a:cubicBezTo>
                  <a:lnTo>
                    <a:pt x="4415" y="0"/>
                  </a:lnTo>
                  <a:close/>
                </a:path>
              </a:pathLst>
            </a:custGeom>
            <a:solidFill>
              <a:schemeClr val="lt2">
                <a:alpha val="502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6"/>
            <p:cNvSpPr/>
            <p:nvPr/>
          </p:nvSpPr>
          <p:spPr>
            <a:xfrm flipH="1">
              <a:off x="1314444" y="-6"/>
              <a:ext cx="1250846" cy="937634"/>
            </a:xfrm>
            <a:custGeom>
              <a:rect b="b" l="l" r="r" t="t"/>
              <a:pathLst>
                <a:path extrusionOk="0" h="18394" w="22809">
                  <a:moveTo>
                    <a:pt x="1" y="0"/>
                  </a:moveTo>
                  <a:lnTo>
                    <a:pt x="20070" y="18026"/>
                  </a:lnTo>
                  <a:cubicBezTo>
                    <a:pt x="20438" y="18393"/>
                    <a:pt x="20765" y="18393"/>
                    <a:pt x="21092" y="18393"/>
                  </a:cubicBezTo>
                  <a:cubicBezTo>
                    <a:pt x="21460" y="18393"/>
                    <a:pt x="21950" y="18189"/>
                    <a:pt x="22114" y="17862"/>
                  </a:cubicBezTo>
                  <a:cubicBezTo>
                    <a:pt x="22809" y="17372"/>
                    <a:pt x="22645" y="16350"/>
                    <a:pt x="22114" y="15818"/>
                  </a:cubicBezTo>
                  <a:lnTo>
                    <a:pt x="4415" y="0"/>
                  </a:lnTo>
                  <a:close/>
                </a:path>
              </a:pathLst>
            </a:custGeom>
            <a:solidFill>
              <a:schemeClr val="lt2">
                <a:alpha val="502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6"/>
            <p:cNvSpPr/>
            <p:nvPr/>
          </p:nvSpPr>
          <p:spPr>
            <a:xfrm flipH="1">
              <a:off x="6735804" y="3878776"/>
              <a:ext cx="1664900" cy="1264737"/>
            </a:xfrm>
            <a:custGeom>
              <a:rect b="b" l="l" r="r" t="t"/>
              <a:pathLst>
                <a:path extrusionOk="0" h="19743" w="24157">
                  <a:moveTo>
                    <a:pt x="1676" y="0"/>
                  </a:moveTo>
                  <a:cubicBezTo>
                    <a:pt x="1185" y="0"/>
                    <a:pt x="818" y="164"/>
                    <a:pt x="491" y="532"/>
                  </a:cubicBezTo>
                  <a:cubicBezTo>
                    <a:pt x="0" y="1022"/>
                    <a:pt x="0" y="2044"/>
                    <a:pt x="654" y="2575"/>
                  </a:cubicBezTo>
                  <a:lnTo>
                    <a:pt x="19742" y="19743"/>
                  </a:lnTo>
                  <a:lnTo>
                    <a:pt x="24157" y="19743"/>
                  </a:lnTo>
                  <a:lnTo>
                    <a:pt x="2534" y="327"/>
                  </a:lnTo>
                  <a:cubicBezTo>
                    <a:pt x="2371" y="0"/>
                    <a:pt x="2044" y="0"/>
                    <a:pt x="1676" y="0"/>
                  </a:cubicBezTo>
                  <a:close/>
                </a:path>
              </a:pathLst>
            </a:custGeom>
            <a:solidFill>
              <a:schemeClr val="lt2">
                <a:alpha val="502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6"/>
            <p:cNvSpPr/>
            <p:nvPr/>
          </p:nvSpPr>
          <p:spPr>
            <a:xfrm flipH="1" rot="10800000">
              <a:off x="8009700" y="3670093"/>
              <a:ext cx="1135497" cy="1067007"/>
            </a:xfrm>
            <a:custGeom>
              <a:rect b="b" l="l" r="r" t="t"/>
              <a:pathLst>
                <a:path extrusionOk="0" h="16187" w="15860">
                  <a:moveTo>
                    <a:pt x="1717" y="0"/>
                  </a:moveTo>
                  <a:cubicBezTo>
                    <a:pt x="1186" y="0"/>
                    <a:pt x="859" y="204"/>
                    <a:pt x="532" y="531"/>
                  </a:cubicBezTo>
                  <a:cubicBezTo>
                    <a:pt x="1" y="1022"/>
                    <a:pt x="1" y="2044"/>
                    <a:pt x="696" y="2575"/>
                  </a:cubicBezTo>
                  <a:lnTo>
                    <a:pt x="15860" y="16186"/>
                  </a:lnTo>
                  <a:lnTo>
                    <a:pt x="15860" y="12467"/>
                  </a:lnTo>
                  <a:lnTo>
                    <a:pt x="15860" y="12262"/>
                  </a:lnTo>
                  <a:lnTo>
                    <a:pt x="2576" y="368"/>
                  </a:lnTo>
                  <a:cubicBezTo>
                    <a:pt x="2371" y="204"/>
                    <a:pt x="2044" y="0"/>
                    <a:pt x="1717" y="0"/>
                  </a:cubicBezTo>
                  <a:close/>
                </a:path>
              </a:pathLst>
            </a:custGeom>
            <a:solidFill>
              <a:schemeClr val="lt2">
                <a:alpha val="502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6"/>
            <p:cNvSpPr/>
            <p:nvPr/>
          </p:nvSpPr>
          <p:spPr>
            <a:xfrm flipH="1">
              <a:off x="-24431" y="1228724"/>
              <a:ext cx="1196082" cy="1134709"/>
            </a:xfrm>
            <a:custGeom>
              <a:rect b="b" l="l" r="r" t="t"/>
              <a:pathLst>
                <a:path extrusionOk="0" h="16187" w="15860">
                  <a:moveTo>
                    <a:pt x="1717" y="0"/>
                  </a:moveTo>
                  <a:cubicBezTo>
                    <a:pt x="1186" y="0"/>
                    <a:pt x="859" y="204"/>
                    <a:pt x="532" y="531"/>
                  </a:cubicBezTo>
                  <a:cubicBezTo>
                    <a:pt x="1" y="1022"/>
                    <a:pt x="1" y="2044"/>
                    <a:pt x="696" y="2575"/>
                  </a:cubicBezTo>
                  <a:lnTo>
                    <a:pt x="15860" y="16186"/>
                  </a:lnTo>
                  <a:lnTo>
                    <a:pt x="15860" y="12467"/>
                  </a:lnTo>
                  <a:lnTo>
                    <a:pt x="15860" y="12262"/>
                  </a:lnTo>
                  <a:lnTo>
                    <a:pt x="2576" y="368"/>
                  </a:lnTo>
                  <a:cubicBezTo>
                    <a:pt x="2371" y="204"/>
                    <a:pt x="2044" y="0"/>
                    <a:pt x="1717" y="0"/>
                  </a:cubicBezTo>
                  <a:close/>
                </a:path>
              </a:pathLst>
            </a:custGeom>
            <a:solidFill>
              <a:schemeClr val="lt2">
                <a:alpha val="502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15" name="Google Shape;115;p16"/>
            <p:cNvGrpSpPr/>
            <p:nvPr/>
          </p:nvGrpSpPr>
          <p:grpSpPr>
            <a:xfrm>
              <a:off x="4281415" y="75177"/>
              <a:ext cx="581170" cy="125403"/>
              <a:chOff x="4685288" y="186288"/>
              <a:chExt cx="419375" cy="90485"/>
            </a:xfrm>
          </p:grpSpPr>
          <p:sp>
            <p:nvSpPr>
              <p:cNvPr id="116" name="Google Shape;116;p16"/>
              <p:cNvSpPr/>
              <p:nvPr/>
            </p:nvSpPr>
            <p:spPr>
              <a:xfrm>
                <a:off x="4687513" y="186288"/>
                <a:ext cx="414900" cy="82200"/>
              </a:xfrm>
              <a:prstGeom prst="roundRect">
                <a:avLst>
                  <a:gd fmla="val 50000" name="adj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17" name="Google Shape;117;p16"/>
              <p:cNvGrpSpPr/>
              <p:nvPr/>
            </p:nvGrpSpPr>
            <p:grpSpPr>
              <a:xfrm>
                <a:off x="4685288" y="186300"/>
                <a:ext cx="419375" cy="90473"/>
                <a:chOff x="4390000" y="182175"/>
                <a:chExt cx="419375" cy="90473"/>
              </a:xfrm>
            </p:grpSpPr>
            <p:sp>
              <p:nvSpPr>
                <p:cNvPr id="118" name="Google Shape;118;p16"/>
                <p:cNvSpPr/>
                <p:nvPr/>
              </p:nvSpPr>
              <p:spPr>
                <a:xfrm>
                  <a:off x="4390000" y="182175"/>
                  <a:ext cx="419375" cy="90473"/>
                </a:xfrm>
                <a:custGeom>
                  <a:rect b="b" l="l" r="r" t="t"/>
                  <a:pathLst>
                    <a:path extrusionOk="0" h="1906" w="8835">
                      <a:moveTo>
                        <a:pt x="7882" y="155"/>
                      </a:moveTo>
                      <a:cubicBezTo>
                        <a:pt x="8323" y="155"/>
                        <a:pt x="8680" y="512"/>
                        <a:pt x="8680" y="953"/>
                      </a:cubicBezTo>
                      <a:cubicBezTo>
                        <a:pt x="8680" y="1393"/>
                        <a:pt x="8323" y="1750"/>
                        <a:pt x="7882" y="1750"/>
                      </a:cubicBezTo>
                      <a:lnTo>
                        <a:pt x="953" y="1750"/>
                      </a:lnTo>
                      <a:cubicBezTo>
                        <a:pt x="512" y="1750"/>
                        <a:pt x="155" y="1393"/>
                        <a:pt x="155" y="953"/>
                      </a:cubicBezTo>
                      <a:cubicBezTo>
                        <a:pt x="155" y="512"/>
                        <a:pt x="512" y="155"/>
                        <a:pt x="953" y="155"/>
                      </a:cubicBezTo>
                      <a:close/>
                      <a:moveTo>
                        <a:pt x="953" y="0"/>
                      </a:moveTo>
                      <a:cubicBezTo>
                        <a:pt x="429" y="0"/>
                        <a:pt x="0" y="429"/>
                        <a:pt x="0" y="953"/>
                      </a:cubicBezTo>
                      <a:cubicBezTo>
                        <a:pt x="0" y="1476"/>
                        <a:pt x="429" y="1905"/>
                        <a:pt x="953" y="1905"/>
                      </a:cubicBezTo>
                      <a:lnTo>
                        <a:pt x="7882" y="1905"/>
                      </a:lnTo>
                      <a:cubicBezTo>
                        <a:pt x="8406" y="1905"/>
                        <a:pt x="8835" y="1476"/>
                        <a:pt x="8835" y="953"/>
                      </a:cubicBezTo>
                      <a:cubicBezTo>
                        <a:pt x="8835" y="429"/>
                        <a:pt x="8406" y="0"/>
                        <a:pt x="788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cap="flat" cmpd="sng" w="9525">
                  <a:solidFill>
                    <a:schemeClr val="accent5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9" name="Google Shape;119;p16"/>
                <p:cNvSpPr/>
                <p:nvPr/>
              </p:nvSpPr>
              <p:spPr>
                <a:xfrm>
                  <a:off x="4464048" y="201352"/>
                  <a:ext cx="52024" cy="52072"/>
                </a:xfrm>
                <a:custGeom>
                  <a:rect b="b" l="l" r="r" t="t"/>
                  <a:pathLst>
                    <a:path extrusionOk="0" h="1097" w="1096">
                      <a:moveTo>
                        <a:pt x="548" y="144"/>
                      </a:moveTo>
                      <a:cubicBezTo>
                        <a:pt x="774" y="144"/>
                        <a:pt x="953" y="322"/>
                        <a:pt x="953" y="549"/>
                      </a:cubicBezTo>
                      <a:cubicBezTo>
                        <a:pt x="953" y="763"/>
                        <a:pt x="774" y="941"/>
                        <a:pt x="548" y="941"/>
                      </a:cubicBezTo>
                      <a:cubicBezTo>
                        <a:pt x="333" y="941"/>
                        <a:pt x="155" y="763"/>
                        <a:pt x="155" y="549"/>
                      </a:cubicBezTo>
                      <a:cubicBezTo>
                        <a:pt x="155" y="322"/>
                        <a:pt x="333" y="144"/>
                        <a:pt x="548" y="144"/>
                      </a:cubicBezTo>
                      <a:close/>
                      <a:moveTo>
                        <a:pt x="548" y="1"/>
                      </a:moveTo>
                      <a:cubicBezTo>
                        <a:pt x="250" y="1"/>
                        <a:pt x="0" y="251"/>
                        <a:pt x="0" y="549"/>
                      </a:cubicBezTo>
                      <a:cubicBezTo>
                        <a:pt x="0" y="846"/>
                        <a:pt x="250" y="1096"/>
                        <a:pt x="548" y="1096"/>
                      </a:cubicBezTo>
                      <a:cubicBezTo>
                        <a:pt x="845" y="1096"/>
                        <a:pt x="1095" y="846"/>
                        <a:pt x="1095" y="549"/>
                      </a:cubicBezTo>
                      <a:cubicBezTo>
                        <a:pt x="1095" y="251"/>
                        <a:pt x="845" y="1"/>
                        <a:pt x="548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120" name="Google Shape;120;p16"/>
            <p:cNvGrpSpPr/>
            <p:nvPr/>
          </p:nvGrpSpPr>
          <p:grpSpPr>
            <a:xfrm rot="-1102275">
              <a:off x="239301" y="2899434"/>
              <a:ext cx="541146" cy="2225370"/>
              <a:chOff x="871338" y="1945155"/>
              <a:chExt cx="247109" cy="1016148"/>
            </a:xfrm>
          </p:grpSpPr>
          <p:sp>
            <p:nvSpPr>
              <p:cNvPr id="121" name="Google Shape;121;p16"/>
              <p:cNvSpPr/>
              <p:nvPr/>
            </p:nvSpPr>
            <p:spPr>
              <a:xfrm>
                <a:off x="1017893" y="2858365"/>
                <a:ext cx="100554" cy="102938"/>
              </a:xfrm>
              <a:custGeom>
                <a:rect b="b" l="l" r="r" t="t"/>
                <a:pathLst>
                  <a:path extrusionOk="0" h="5440" w="5314">
                    <a:moveTo>
                      <a:pt x="2707" y="0"/>
                    </a:moveTo>
                    <a:cubicBezTo>
                      <a:pt x="1253" y="0"/>
                      <a:pt x="0" y="1254"/>
                      <a:pt x="0" y="2707"/>
                    </a:cubicBezTo>
                    <a:cubicBezTo>
                      <a:pt x="0" y="4186"/>
                      <a:pt x="1253" y="5439"/>
                      <a:pt x="2707" y="5439"/>
                    </a:cubicBezTo>
                    <a:cubicBezTo>
                      <a:pt x="4161" y="5439"/>
                      <a:pt x="5314" y="4186"/>
                      <a:pt x="5314" y="2707"/>
                    </a:cubicBezTo>
                    <a:cubicBezTo>
                      <a:pt x="5314" y="1254"/>
                      <a:pt x="4161" y="0"/>
                      <a:pt x="270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" name="Google Shape;122;p16"/>
              <p:cNvSpPr/>
              <p:nvPr/>
            </p:nvSpPr>
            <p:spPr>
              <a:xfrm>
                <a:off x="871338" y="2075844"/>
                <a:ext cx="215338" cy="853670"/>
              </a:xfrm>
              <a:custGeom>
                <a:rect b="b" l="l" r="r" t="t"/>
                <a:pathLst>
                  <a:path extrusionOk="0" h="45114" w="11380">
                    <a:moveTo>
                      <a:pt x="6066" y="1"/>
                    </a:moveTo>
                    <a:cubicBezTo>
                      <a:pt x="2206" y="5640"/>
                      <a:pt x="1" y="12332"/>
                      <a:pt x="1" y="19625"/>
                    </a:cubicBezTo>
                    <a:cubicBezTo>
                      <a:pt x="1" y="29650"/>
                      <a:pt x="4287" y="38748"/>
                      <a:pt x="11079" y="45114"/>
                    </a:cubicBezTo>
                    <a:lnTo>
                      <a:pt x="11379" y="44813"/>
                    </a:lnTo>
                    <a:cubicBezTo>
                      <a:pt x="4612" y="38547"/>
                      <a:pt x="427" y="29550"/>
                      <a:pt x="427" y="19625"/>
                    </a:cubicBezTo>
                    <a:cubicBezTo>
                      <a:pt x="427" y="12432"/>
                      <a:pt x="2607" y="5740"/>
                      <a:pt x="6367" y="201"/>
                    </a:cubicBezTo>
                    <a:lnTo>
                      <a:pt x="606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" name="Google Shape;123;p16"/>
              <p:cNvSpPr/>
              <p:nvPr/>
            </p:nvSpPr>
            <p:spPr>
              <a:xfrm>
                <a:off x="1051083" y="1945155"/>
                <a:ext cx="67364" cy="51242"/>
              </a:xfrm>
              <a:custGeom>
                <a:rect b="b" l="l" r="r" t="t"/>
                <a:pathLst>
                  <a:path extrusionOk="0" h="2708" w="3560">
                    <a:moveTo>
                      <a:pt x="1780" y="1"/>
                    </a:moveTo>
                    <a:cubicBezTo>
                      <a:pt x="1" y="1"/>
                      <a:pt x="1" y="2708"/>
                      <a:pt x="1780" y="2708"/>
                    </a:cubicBezTo>
                    <a:cubicBezTo>
                      <a:pt x="3459" y="2708"/>
                      <a:pt x="3560" y="1"/>
                      <a:pt x="178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24" name="Google Shape;124;p16"/>
            <p:cNvSpPr/>
            <p:nvPr/>
          </p:nvSpPr>
          <p:spPr>
            <a:xfrm>
              <a:off x="7683774" y="926546"/>
              <a:ext cx="1629891" cy="217696"/>
            </a:xfrm>
            <a:custGeom>
              <a:rect b="b" l="l" r="r" t="t"/>
              <a:pathLst>
                <a:path extrusionOk="0" h="7463" w="55866">
                  <a:moveTo>
                    <a:pt x="16082" y="0"/>
                  </a:moveTo>
                  <a:cubicBezTo>
                    <a:pt x="15991" y="0"/>
                    <a:pt x="15916" y="25"/>
                    <a:pt x="15866" y="75"/>
                  </a:cubicBezTo>
                  <a:lnTo>
                    <a:pt x="8247" y="6542"/>
                  </a:lnTo>
                  <a:lnTo>
                    <a:pt x="728" y="75"/>
                  </a:lnTo>
                  <a:cubicBezTo>
                    <a:pt x="634" y="34"/>
                    <a:pt x="528" y="10"/>
                    <a:pt x="428" y="10"/>
                  </a:cubicBezTo>
                  <a:cubicBezTo>
                    <a:pt x="287" y="10"/>
                    <a:pt x="160" y="58"/>
                    <a:pt x="101" y="176"/>
                  </a:cubicBezTo>
                  <a:cubicBezTo>
                    <a:pt x="1" y="276"/>
                    <a:pt x="1" y="602"/>
                    <a:pt x="101" y="702"/>
                  </a:cubicBezTo>
                  <a:lnTo>
                    <a:pt x="8021" y="7369"/>
                  </a:lnTo>
                  <a:cubicBezTo>
                    <a:pt x="8084" y="7431"/>
                    <a:pt x="8165" y="7463"/>
                    <a:pt x="8256" y="7463"/>
                  </a:cubicBezTo>
                  <a:cubicBezTo>
                    <a:pt x="8347" y="7463"/>
                    <a:pt x="8447" y="7431"/>
                    <a:pt x="8547" y="7369"/>
                  </a:cubicBezTo>
                  <a:lnTo>
                    <a:pt x="16066" y="1003"/>
                  </a:lnTo>
                  <a:lnTo>
                    <a:pt x="23685" y="7369"/>
                  </a:lnTo>
                  <a:cubicBezTo>
                    <a:pt x="23748" y="7431"/>
                    <a:pt x="23854" y="7463"/>
                    <a:pt x="23958" y="7463"/>
                  </a:cubicBezTo>
                  <a:cubicBezTo>
                    <a:pt x="24061" y="7463"/>
                    <a:pt x="24161" y="7431"/>
                    <a:pt x="24212" y="7369"/>
                  </a:cubicBezTo>
                  <a:lnTo>
                    <a:pt x="31831" y="1003"/>
                  </a:lnTo>
                  <a:lnTo>
                    <a:pt x="39349" y="7369"/>
                  </a:lnTo>
                  <a:cubicBezTo>
                    <a:pt x="39462" y="7431"/>
                    <a:pt x="39569" y="7463"/>
                    <a:pt x="39672" y="7463"/>
                  </a:cubicBezTo>
                  <a:cubicBezTo>
                    <a:pt x="39776" y="7463"/>
                    <a:pt x="39876" y="7431"/>
                    <a:pt x="39976" y="7369"/>
                  </a:cubicBezTo>
                  <a:lnTo>
                    <a:pt x="47495" y="1003"/>
                  </a:lnTo>
                  <a:lnTo>
                    <a:pt x="55139" y="7369"/>
                  </a:lnTo>
                  <a:cubicBezTo>
                    <a:pt x="55225" y="7422"/>
                    <a:pt x="55310" y="7453"/>
                    <a:pt x="55388" y="7453"/>
                  </a:cubicBezTo>
                  <a:cubicBezTo>
                    <a:pt x="55493" y="7453"/>
                    <a:pt x="55583" y="7398"/>
                    <a:pt x="55640" y="7268"/>
                  </a:cubicBezTo>
                  <a:cubicBezTo>
                    <a:pt x="55866" y="7168"/>
                    <a:pt x="55866" y="6867"/>
                    <a:pt x="55640" y="6742"/>
                  </a:cubicBezTo>
                  <a:lnTo>
                    <a:pt x="47821" y="75"/>
                  </a:lnTo>
                  <a:cubicBezTo>
                    <a:pt x="47720" y="25"/>
                    <a:pt x="47614" y="0"/>
                    <a:pt x="47520" y="0"/>
                  </a:cubicBezTo>
                  <a:cubicBezTo>
                    <a:pt x="47426" y="0"/>
                    <a:pt x="47345" y="25"/>
                    <a:pt x="47294" y="75"/>
                  </a:cubicBezTo>
                  <a:lnTo>
                    <a:pt x="39675" y="6542"/>
                  </a:lnTo>
                  <a:lnTo>
                    <a:pt x="32056" y="75"/>
                  </a:lnTo>
                  <a:cubicBezTo>
                    <a:pt x="32006" y="25"/>
                    <a:pt x="31925" y="0"/>
                    <a:pt x="31831" y="0"/>
                  </a:cubicBezTo>
                  <a:cubicBezTo>
                    <a:pt x="31737" y="0"/>
                    <a:pt x="31630" y="25"/>
                    <a:pt x="31530" y="75"/>
                  </a:cubicBezTo>
                  <a:lnTo>
                    <a:pt x="24011" y="6542"/>
                  </a:lnTo>
                  <a:lnTo>
                    <a:pt x="16392" y="75"/>
                  </a:lnTo>
                  <a:cubicBezTo>
                    <a:pt x="16279" y="25"/>
                    <a:pt x="16173" y="0"/>
                    <a:pt x="160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5" name="Google Shape;125;p16"/>
          <p:cNvSpPr txBox="1"/>
          <p:nvPr>
            <p:ph idx="1" type="subTitle"/>
          </p:nvPr>
        </p:nvSpPr>
        <p:spPr>
          <a:xfrm>
            <a:off x="6450420" y="2989131"/>
            <a:ext cx="1517100" cy="314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800">
                <a:latin typeface="Aldrich"/>
                <a:ea typeface="Aldrich"/>
                <a:cs typeface="Aldrich"/>
                <a:sym typeface="Aldrich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drich"/>
                <a:ea typeface="Aldrich"/>
                <a:cs typeface="Aldrich"/>
                <a:sym typeface="Aldrich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drich"/>
                <a:ea typeface="Aldrich"/>
                <a:cs typeface="Aldrich"/>
                <a:sym typeface="Aldrich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drich"/>
                <a:ea typeface="Aldrich"/>
                <a:cs typeface="Aldrich"/>
                <a:sym typeface="Aldrich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drich"/>
                <a:ea typeface="Aldrich"/>
                <a:cs typeface="Aldrich"/>
                <a:sym typeface="Aldrich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drich"/>
                <a:ea typeface="Aldrich"/>
                <a:cs typeface="Aldrich"/>
                <a:sym typeface="Aldrich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drich"/>
                <a:ea typeface="Aldrich"/>
                <a:cs typeface="Aldrich"/>
                <a:sym typeface="Aldrich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drich"/>
                <a:ea typeface="Aldrich"/>
                <a:cs typeface="Aldrich"/>
                <a:sym typeface="Aldrich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drich"/>
                <a:ea typeface="Aldrich"/>
                <a:cs typeface="Aldrich"/>
                <a:sym typeface="Aldrich"/>
              </a:defRPr>
            </a:lvl9pPr>
          </a:lstStyle>
          <a:p/>
        </p:txBody>
      </p:sp>
      <p:sp>
        <p:nvSpPr>
          <p:cNvPr id="126" name="Google Shape;126;p16"/>
          <p:cNvSpPr txBox="1"/>
          <p:nvPr>
            <p:ph idx="2" type="subTitle"/>
          </p:nvPr>
        </p:nvSpPr>
        <p:spPr>
          <a:xfrm>
            <a:off x="5997120" y="3373105"/>
            <a:ext cx="2423700" cy="54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/>
        </p:txBody>
      </p:sp>
      <p:sp>
        <p:nvSpPr>
          <p:cNvPr id="127" name="Google Shape;127;p16"/>
          <p:cNvSpPr txBox="1"/>
          <p:nvPr>
            <p:ph idx="3" type="subTitle"/>
          </p:nvPr>
        </p:nvSpPr>
        <p:spPr>
          <a:xfrm>
            <a:off x="3813450" y="2989131"/>
            <a:ext cx="1517100" cy="314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800">
                <a:latin typeface="Aldrich"/>
                <a:ea typeface="Aldrich"/>
                <a:cs typeface="Aldrich"/>
                <a:sym typeface="Aldrich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drich"/>
                <a:ea typeface="Aldrich"/>
                <a:cs typeface="Aldrich"/>
                <a:sym typeface="Aldrich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drich"/>
                <a:ea typeface="Aldrich"/>
                <a:cs typeface="Aldrich"/>
                <a:sym typeface="Aldrich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drich"/>
                <a:ea typeface="Aldrich"/>
                <a:cs typeface="Aldrich"/>
                <a:sym typeface="Aldrich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drich"/>
                <a:ea typeface="Aldrich"/>
                <a:cs typeface="Aldrich"/>
                <a:sym typeface="Aldrich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drich"/>
                <a:ea typeface="Aldrich"/>
                <a:cs typeface="Aldrich"/>
                <a:sym typeface="Aldrich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drich"/>
                <a:ea typeface="Aldrich"/>
                <a:cs typeface="Aldrich"/>
                <a:sym typeface="Aldrich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drich"/>
                <a:ea typeface="Aldrich"/>
                <a:cs typeface="Aldrich"/>
                <a:sym typeface="Aldrich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drich"/>
                <a:ea typeface="Aldrich"/>
                <a:cs typeface="Aldrich"/>
                <a:sym typeface="Aldrich"/>
              </a:defRPr>
            </a:lvl9pPr>
          </a:lstStyle>
          <a:p/>
        </p:txBody>
      </p:sp>
      <p:sp>
        <p:nvSpPr>
          <p:cNvPr id="128" name="Google Shape;128;p16"/>
          <p:cNvSpPr txBox="1"/>
          <p:nvPr>
            <p:ph idx="4" type="subTitle"/>
          </p:nvPr>
        </p:nvSpPr>
        <p:spPr>
          <a:xfrm>
            <a:off x="3360150" y="3373105"/>
            <a:ext cx="2423700" cy="54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/>
        </p:txBody>
      </p:sp>
      <p:sp>
        <p:nvSpPr>
          <p:cNvPr id="129" name="Google Shape;129;p16"/>
          <p:cNvSpPr txBox="1"/>
          <p:nvPr>
            <p:ph idx="5" type="subTitle"/>
          </p:nvPr>
        </p:nvSpPr>
        <p:spPr>
          <a:xfrm>
            <a:off x="1176480" y="2989131"/>
            <a:ext cx="1517100" cy="314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800">
                <a:latin typeface="Aldrich"/>
                <a:ea typeface="Aldrich"/>
                <a:cs typeface="Aldrich"/>
                <a:sym typeface="Aldrich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drich"/>
                <a:ea typeface="Aldrich"/>
                <a:cs typeface="Aldrich"/>
                <a:sym typeface="Aldrich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drich"/>
                <a:ea typeface="Aldrich"/>
                <a:cs typeface="Aldrich"/>
                <a:sym typeface="Aldrich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drich"/>
                <a:ea typeface="Aldrich"/>
                <a:cs typeface="Aldrich"/>
                <a:sym typeface="Aldrich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drich"/>
                <a:ea typeface="Aldrich"/>
                <a:cs typeface="Aldrich"/>
                <a:sym typeface="Aldrich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drich"/>
                <a:ea typeface="Aldrich"/>
                <a:cs typeface="Aldrich"/>
                <a:sym typeface="Aldrich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drich"/>
                <a:ea typeface="Aldrich"/>
                <a:cs typeface="Aldrich"/>
                <a:sym typeface="Aldrich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drich"/>
                <a:ea typeface="Aldrich"/>
                <a:cs typeface="Aldrich"/>
                <a:sym typeface="Aldrich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drich"/>
                <a:ea typeface="Aldrich"/>
                <a:cs typeface="Aldrich"/>
                <a:sym typeface="Aldrich"/>
              </a:defRPr>
            </a:lvl9pPr>
          </a:lstStyle>
          <a:p/>
        </p:txBody>
      </p:sp>
      <p:sp>
        <p:nvSpPr>
          <p:cNvPr id="130" name="Google Shape;130;p16"/>
          <p:cNvSpPr txBox="1"/>
          <p:nvPr>
            <p:ph idx="6" type="subTitle"/>
          </p:nvPr>
        </p:nvSpPr>
        <p:spPr>
          <a:xfrm>
            <a:off x="723180" y="3373105"/>
            <a:ext cx="2423700" cy="54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/>
        </p:txBody>
      </p:sp>
      <p:sp>
        <p:nvSpPr>
          <p:cNvPr id="131" name="Google Shape;131;p16"/>
          <p:cNvSpPr txBox="1"/>
          <p:nvPr>
            <p:ph type="title"/>
          </p:nvPr>
        </p:nvSpPr>
        <p:spPr>
          <a:xfrm>
            <a:off x="722375" y="530750"/>
            <a:ext cx="7699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CUSTOM_2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" name="Google Shape;133;p17"/>
          <p:cNvGrpSpPr/>
          <p:nvPr/>
        </p:nvGrpSpPr>
        <p:grpSpPr>
          <a:xfrm>
            <a:off x="-9513" y="-6"/>
            <a:ext cx="9177947" cy="5143519"/>
            <a:chOff x="-9513" y="-6"/>
            <a:chExt cx="9177947" cy="5143519"/>
          </a:xfrm>
        </p:grpSpPr>
        <p:sp>
          <p:nvSpPr>
            <p:cNvPr id="134" name="Google Shape;134;p17"/>
            <p:cNvSpPr/>
            <p:nvPr/>
          </p:nvSpPr>
          <p:spPr>
            <a:xfrm>
              <a:off x="319050" y="283350"/>
              <a:ext cx="8505900" cy="4576800"/>
            </a:xfrm>
            <a:prstGeom prst="roundRect">
              <a:avLst>
                <a:gd fmla="val 3396" name="adj"/>
              </a:avLst>
            </a:prstGeom>
            <a:solidFill>
              <a:schemeClr val="accent4"/>
            </a:solidFill>
            <a:ln cap="flat" cmpd="sng" w="285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17"/>
            <p:cNvSpPr/>
            <p:nvPr/>
          </p:nvSpPr>
          <p:spPr>
            <a:xfrm>
              <a:off x="7132742" y="2"/>
              <a:ext cx="1612254" cy="1208486"/>
            </a:xfrm>
            <a:custGeom>
              <a:rect b="b" l="l" r="r" t="t"/>
              <a:pathLst>
                <a:path extrusionOk="0" h="18394" w="22809">
                  <a:moveTo>
                    <a:pt x="1" y="0"/>
                  </a:moveTo>
                  <a:lnTo>
                    <a:pt x="20070" y="18026"/>
                  </a:lnTo>
                  <a:cubicBezTo>
                    <a:pt x="20438" y="18393"/>
                    <a:pt x="20765" y="18393"/>
                    <a:pt x="21092" y="18393"/>
                  </a:cubicBezTo>
                  <a:cubicBezTo>
                    <a:pt x="21460" y="18393"/>
                    <a:pt x="21950" y="18189"/>
                    <a:pt x="22114" y="17862"/>
                  </a:cubicBezTo>
                  <a:cubicBezTo>
                    <a:pt x="22809" y="17372"/>
                    <a:pt x="22645" y="16350"/>
                    <a:pt x="22114" y="15818"/>
                  </a:cubicBezTo>
                  <a:lnTo>
                    <a:pt x="4415" y="0"/>
                  </a:lnTo>
                  <a:close/>
                </a:path>
              </a:pathLst>
            </a:custGeom>
            <a:solidFill>
              <a:schemeClr val="lt2">
                <a:alpha val="502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17"/>
            <p:cNvSpPr/>
            <p:nvPr/>
          </p:nvSpPr>
          <p:spPr>
            <a:xfrm>
              <a:off x="6426313" y="-6"/>
              <a:ext cx="1250789" cy="937634"/>
            </a:xfrm>
            <a:custGeom>
              <a:rect b="b" l="l" r="r" t="t"/>
              <a:pathLst>
                <a:path extrusionOk="0" h="18394" w="22809">
                  <a:moveTo>
                    <a:pt x="1" y="0"/>
                  </a:moveTo>
                  <a:lnTo>
                    <a:pt x="20070" y="18026"/>
                  </a:lnTo>
                  <a:cubicBezTo>
                    <a:pt x="20438" y="18393"/>
                    <a:pt x="20765" y="18393"/>
                    <a:pt x="21092" y="18393"/>
                  </a:cubicBezTo>
                  <a:cubicBezTo>
                    <a:pt x="21460" y="18393"/>
                    <a:pt x="21950" y="18189"/>
                    <a:pt x="22114" y="17862"/>
                  </a:cubicBezTo>
                  <a:cubicBezTo>
                    <a:pt x="22809" y="17372"/>
                    <a:pt x="22645" y="16350"/>
                    <a:pt x="22114" y="15818"/>
                  </a:cubicBezTo>
                  <a:lnTo>
                    <a:pt x="4415" y="0"/>
                  </a:lnTo>
                  <a:close/>
                </a:path>
              </a:pathLst>
            </a:custGeom>
            <a:solidFill>
              <a:schemeClr val="lt2">
                <a:alpha val="502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17"/>
            <p:cNvSpPr/>
            <p:nvPr/>
          </p:nvSpPr>
          <p:spPr>
            <a:xfrm>
              <a:off x="743298" y="3878776"/>
              <a:ext cx="1664900" cy="1264737"/>
            </a:xfrm>
            <a:custGeom>
              <a:rect b="b" l="l" r="r" t="t"/>
              <a:pathLst>
                <a:path extrusionOk="0" h="19743" w="24157">
                  <a:moveTo>
                    <a:pt x="1676" y="0"/>
                  </a:moveTo>
                  <a:cubicBezTo>
                    <a:pt x="1185" y="0"/>
                    <a:pt x="818" y="164"/>
                    <a:pt x="491" y="532"/>
                  </a:cubicBezTo>
                  <a:cubicBezTo>
                    <a:pt x="0" y="1022"/>
                    <a:pt x="0" y="2044"/>
                    <a:pt x="654" y="2575"/>
                  </a:cubicBezTo>
                  <a:lnTo>
                    <a:pt x="19742" y="19743"/>
                  </a:lnTo>
                  <a:lnTo>
                    <a:pt x="24157" y="19743"/>
                  </a:lnTo>
                  <a:lnTo>
                    <a:pt x="2534" y="327"/>
                  </a:lnTo>
                  <a:cubicBezTo>
                    <a:pt x="2371" y="0"/>
                    <a:pt x="2044" y="0"/>
                    <a:pt x="1676" y="0"/>
                  </a:cubicBezTo>
                  <a:close/>
                </a:path>
              </a:pathLst>
            </a:custGeom>
            <a:solidFill>
              <a:schemeClr val="lt2">
                <a:alpha val="502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17"/>
            <p:cNvSpPr/>
            <p:nvPr/>
          </p:nvSpPr>
          <p:spPr>
            <a:xfrm rot="10800000">
              <a:off x="-9513" y="3652041"/>
              <a:ext cx="1143784" cy="1085055"/>
            </a:xfrm>
            <a:custGeom>
              <a:rect b="b" l="l" r="r" t="t"/>
              <a:pathLst>
                <a:path extrusionOk="0" h="16187" w="15860">
                  <a:moveTo>
                    <a:pt x="1717" y="0"/>
                  </a:moveTo>
                  <a:cubicBezTo>
                    <a:pt x="1186" y="0"/>
                    <a:pt x="859" y="204"/>
                    <a:pt x="532" y="531"/>
                  </a:cubicBezTo>
                  <a:cubicBezTo>
                    <a:pt x="1" y="1022"/>
                    <a:pt x="1" y="2044"/>
                    <a:pt x="696" y="2575"/>
                  </a:cubicBezTo>
                  <a:lnTo>
                    <a:pt x="15860" y="16186"/>
                  </a:lnTo>
                  <a:lnTo>
                    <a:pt x="15860" y="12467"/>
                  </a:lnTo>
                  <a:lnTo>
                    <a:pt x="15860" y="12262"/>
                  </a:lnTo>
                  <a:lnTo>
                    <a:pt x="2576" y="368"/>
                  </a:lnTo>
                  <a:cubicBezTo>
                    <a:pt x="2371" y="204"/>
                    <a:pt x="2044" y="0"/>
                    <a:pt x="1717" y="0"/>
                  </a:cubicBezTo>
                  <a:close/>
                </a:path>
              </a:pathLst>
            </a:custGeom>
            <a:solidFill>
              <a:schemeClr val="lt2">
                <a:alpha val="502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17"/>
            <p:cNvSpPr/>
            <p:nvPr/>
          </p:nvSpPr>
          <p:spPr>
            <a:xfrm rot="10800000">
              <a:off x="-9513" y="2774418"/>
              <a:ext cx="1143784" cy="1085055"/>
            </a:xfrm>
            <a:custGeom>
              <a:rect b="b" l="l" r="r" t="t"/>
              <a:pathLst>
                <a:path extrusionOk="0" h="16187" w="15860">
                  <a:moveTo>
                    <a:pt x="1717" y="0"/>
                  </a:moveTo>
                  <a:cubicBezTo>
                    <a:pt x="1186" y="0"/>
                    <a:pt x="859" y="204"/>
                    <a:pt x="532" y="531"/>
                  </a:cubicBezTo>
                  <a:cubicBezTo>
                    <a:pt x="1" y="1022"/>
                    <a:pt x="1" y="2044"/>
                    <a:pt x="696" y="2575"/>
                  </a:cubicBezTo>
                  <a:lnTo>
                    <a:pt x="15860" y="16186"/>
                  </a:lnTo>
                  <a:lnTo>
                    <a:pt x="15860" y="12467"/>
                  </a:lnTo>
                  <a:lnTo>
                    <a:pt x="15860" y="12262"/>
                  </a:lnTo>
                  <a:lnTo>
                    <a:pt x="2576" y="368"/>
                  </a:lnTo>
                  <a:cubicBezTo>
                    <a:pt x="2371" y="204"/>
                    <a:pt x="2044" y="0"/>
                    <a:pt x="1717" y="0"/>
                  </a:cubicBezTo>
                  <a:close/>
                </a:path>
              </a:pathLst>
            </a:custGeom>
            <a:solidFill>
              <a:schemeClr val="lt2">
                <a:alpha val="502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17"/>
            <p:cNvSpPr/>
            <p:nvPr/>
          </p:nvSpPr>
          <p:spPr>
            <a:xfrm>
              <a:off x="7972352" y="1381124"/>
              <a:ext cx="1196082" cy="1134709"/>
            </a:xfrm>
            <a:custGeom>
              <a:rect b="b" l="l" r="r" t="t"/>
              <a:pathLst>
                <a:path extrusionOk="0" h="16187" w="15860">
                  <a:moveTo>
                    <a:pt x="1717" y="0"/>
                  </a:moveTo>
                  <a:cubicBezTo>
                    <a:pt x="1186" y="0"/>
                    <a:pt x="859" y="204"/>
                    <a:pt x="532" y="531"/>
                  </a:cubicBezTo>
                  <a:cubicBezTo>
                    <a:pt x="1" y="1022"/>
                    <a:pt x="1" y="2044"/>
                    <a:pt x="696" y="2575"/>
                  </a:cubicBezTo>
                  <a:lnTo>
                    <a:pt x="15860" y="16186"/>
                  </a:lnTo>
                  <a:lnTo>
                    <a:pt x="15860" y="12467"/>
                  </a:lnTo>
                  <a:lnTo>
                    <a:pt x="15860" y="12262"/>
                  </a:lnTo>
                  <a:lnTo>
                    <a:pt x="2576" y="368"/>
                  </a:lnTo>
                  <a:cubicBezTo>
                    <a:pt x="2371" y="204"/>
                    <a:pt x="2044" y="0"/>
                    <a:pt x="1717" y="0"/>
                  </a:cubicBezTo>
                  <a:close/>
                </a:path>
              </a:pathLst>
            </a:custGeom>
            <a:solidFill>
              <a:schemeClr val="lt2">
                <a:alpha val="502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1" name="Google Shape;141;p17"/>
          <p:cNvGrpSpPr/>
          <p:nvPr/>
        </p:nvGrpSpPr>
        <p:grpSpPr>
          <a:xfrm>
            <a:off x="4281415" y="75177"/>
            <a:ext cx="581170" cy="125403"/>
            <a:chOff x="4685288" y="186288"/>
            <a:chExt cx="419375" cy="90485"/>
          </a:xfrm>
        </p:grpSpPr>
        <p:sp>
          <p:nvSpPr>
            <p:cNvPr id="142" name="Google Shape;142;p17"/>
            <p:cNvSpPr/>
            <p:nvPr/>
          </p:nvSpPr>
          <p:spPr>
            <a:xfrm>
              <a:off x="4687513" y="186288"/>
              <a:ext cx="414900" cy="82200"/>
            </a:xfrm>
            <a:prstGeom prst="roundRect">
              <a:avLst>
                <a:gd fmla="val 5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43" name="Google Shape;143;p17"/>
            <p:cNvGrpSpPr/>
            <p:nvPr/>
          </p:nvGrpSpPr>
          <p:grpSpPr>
            <a:xfrm>
              <a:off x="4685288" y="186300"/>
              <a:ext cx="419375" cy="90473"/>
              <a:chOff x="4390000" y="182175"/>
              <a:chExt cx="419375" cy="90473"/>
            </a:xfrm>
          </p:grpSpPr>
          <p:sp>
            <p:nvSpPr>
              <p:cNvPr id="144" name="Google Shape;144;p17"/>
              <p:cNvSpPr/>
              <p:nvPr/>
            </p:nvSpPr>
            <p:spPr>
              <a:xfrm>
                <a:off x="4390000" y="182175"/>
                <a:ext cx="419375" cy="90473"/>
              </a:xfrm>
              <a:custGeom>
                <a:rect b="b" l="l" r="r" t="t"/>
                <a:pathLst>
                  <a:path extrusionOk="0" h="1906" w="8835">
                    <a:moveTo>
                      <a:pt x="7882" y="155"/>
                    </a:moveTo>
                    <a:cubicBezTo>
                      <a:pt x="8323" y="155"/>
                      <a:pt x="8680" y="512"/>
                      <a:pt x="8680" y="953"/>
                    </a:cubicBezTo>
                    <a:cubicBezTo>
                      <a:pt x="8680" y="1393"/>
                      <a:pt x="8323" y="1750"/>
                      <a:pt x="7882" y="1750"/>
                    </a:cubicBezTo>
                    <a:lnTo>
                      <a:pt x="953" y="1750"/>
                    </a:lnTo>
                    <a:cubicBezTo>
                      <a:pt x="512" y="1750"/>
                      <a:pt x="155" y="1393"/>
                      <a:pt x="155" y="953"/>
                    </a:cubicBezTo>
                    <a:cubicBezTo>
                      <a:pt x="155" y="512"/>
                      <a:pt x="512" y="155"/>
                      <a:pt x="953" y="155"/>
                    </a:cubicBezTo>
                    <a:close/>
                    <a:moveTo>
                      <a:pt x="953" y="0"/>
                    </a:moveTo>
                    <a:cubicBezTo>
                      <a:pt x="429" y="0"/>
                      <a:pt x="0" y="429"/>
                      <a:pt x="0" y="953"/>
                    </a:cubicBezTo>
                    <a:cubicBezTo>
                      <a:pt x="0" y="1476"/>
                      <a:pt x="429" y="1905"/>
                      <a:pt x="953" y="1905"/>
                    </a:cubicBezTo>
                    <a:lnTo>
                      <a:pt x="7882" y="1905"/>
                    </a:lnTo>
                    <a:cubicBezTo>
                      <a:pt x="8406" y="1905"/>
                      <a:pt x="8835" y="1476"/>
                      <a:pt x="8835" y="953"/>
                    </a:cubicBezTo>
                    <a:cubicBezTo>
                      <a:pt x="8835" y="429"/>
                      <a:pt x="8406" y="0"/>
                      <a:pt x="788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" name="Google Shape;145;p17"/>
              <p:cNvSpPr/>
              <p:nvPr/>
            </p:nvSpPr>
            <p:spPr>
              <a:xfrm>
                <a:off x="4464048" y="201352"/>
                <a:ext cx="52024" cy="52072"/>
              </a:xfrm>
              <a:custGeom>
                <a:rect b="b" l="l" r="r" t="t"/>
                <a:pathLst>
                  <a:path extrusionOk="0" h="1097" w="1096">
                    <a:moveTo>
                      <a:pt x="548" y="144"/>
                    </a:moveTo>
                    <a:cubicBezTo>
                      <a:pt x="774" y="144"/>
                      <a:pt x="953" y="322"/>
                      <a:pt x="953" y="549"/>
                    </a:cubicBezTo>
                    <a:cubicBezTo>
                      <a:pt x="953" y="763"/>
                      <a:pt x="774" y="941"/>
                      <a:pt x="548" y="941"/>
                    </a:cubicBezTo>
                    <a:cubicBezTo>
                      <a:pt x="333" y="941"/>
                      <a:pt x="155" y="763"/>
                      <a:pt x="155" y="549"/>
                    </a:cubicBezTo>
                    <a:cubicBezTo>
                      <a:pt x="155" y="322"/>
                      <a:pt x="333" y="144"/>
                      <a:pt x="548" y="144"/>
                    </a:cubicBezTo>
                    <a:close/>
                    <a:moveTo>
                      <a:pt x="548" y="1"/>
                    </a:moveTo>
                    <a:cubicBezTo>
                      <a:pt x="250" y="1"/>
                      <a:pt x="0" y="251"/>
                      <a:pt x="0" y="549"/>
                    </a:cubicBezTo>
                    <a:cubicBezTo>
                      <a:pt x="0" y="846"/>
                      <a:pt x="250" y="1096"/>
                      <a:pt x="548" y="1096"/>
                    </a:cubicBezTo>
                    <a:cubicBezTo>
                      <a:pt x="845" y="1096"/>
                      <a:pt x="1095" y="846"/>
                      <a:pt x="1095" y="549"/>
                    </a:cubicBezTo>
                    <a:cubicBezTo>
                      <a:pt x="1095" y="251"/>
                      <a:pt x="845" y="1"/>
                      <a:pt x="54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46" name="Google Shape;146;p17"/>
          <p:cNvSpPr txBox="1"/>
          <p:nvPr>
            <p:ph idx="1" type="subTitle"/>
          </p:nvPr>
        </p:nvSpPr>
        <p:spPr>
          <a:xfrm>
            <a:off x="1909800" y="1549776"/>
            <a:ext cx="5324400" cy="130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/>
        </p:txBody>
      </p:sp>
      <p:sp>
        <p:nvSpPr>
          <p:cNvPr id="147" name="Google Shape;147;p17"/>
          <p:cNvSpPr txBox="1"/>
          <p:nvPr>
            <p:ph type="title"/>
          </p:nvPr>
        </p:nvSpPr>
        <p:spPr>
          <a:xfrm>
            <a:off x="3327000" y="3134828"/>
            <a:ext cx="2490000" cy="31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b="1" sz="1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">
  <p:cSld name="CUSTOM_4">
    <p:bg>
      <p:bgPr>
        <a:solidFill>
          <a:schemeClr val="accent2"/>
        </a:solidFill>
      </p:bgPr>
    </p:bg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8"/>
          <p:cNvSpPr txBox="1"/>
          <p:nvPr>
            <p:ph idx="1" type="body"/>
          </p:nvPr>
        </p:nvSpPr>
        <p:spPr>
          <a:xfrm>
            <a:off x="5205225" y="1366325"/>
            <a:ext cx="2984700" cy="312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●"/>
              <a:defRPr sz="1600">
                <a:solidFill>
                  <a:schemeClr val="accent3"/>
                </a:solidFill>
              </a:defRPr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○"/>
              <a:defRPr sz="1800">
                <a:solidFill>
                  <a:schemeClr val="accent3"/>
                </a:solidFill>
              </a:defRPr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■"/>
              <a:defRPr sz="1800">
                <a:solidFill>
                  <a:schemeClr val="accent3"/>
                </a:solidFill>
              </a:defRPr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●"/>
              <a:defRPr sz="1800">
                <a:solidFill>
                  <a:schemeClr val="accent3"/>
                </a:solidFill>
              </a:defRPr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○"/>
              <a:defRPr sz="1800">
                <a:solidFill>
                  <a:schemeClr val="accent3"/>
                </a:solidFill>
              </a:defRPr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■"/>
              <a:defRPr sz="1800">
                <a:solidFill>
                  <a:schemeClr val="accent3"/>
                </a:solidFill>
              </a:defRPr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●"/>
              <a:defRPr sz="1800">
                <a:solidFill>
                  <a:schemeClr val="accent3"/>
                </a:solidFill>
              </a:defRPr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○"/>
              <a:defRPr sz="1800">
                <a:solidFill>
                  <a:schemeClr val="accent3"/>
                </a:solidFill>
              </a:defRPr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■"/>
              <a:defRPr sz="18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150" name="Google Shape;150;p18"/>
          <p:cNvSpPr txBox="1"/>
          <p:nvPr>
            <p:ph type="title"/>
          </p:nvPr>
        </p:nvSpPr>
        <p:spPr>
          <a:xfrm>
            <a:off x="722375" y="530750"/>
            <a:ext cx="7927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151" name="Google Shape;151;p18"/>
          <p:cNvGrpSpPr/>
          <p:nvPr/>
        </p:nvGrpSpPr>
        <p:grpSpPr>
          <a:xfrm flipH="1">
            <a:off x="-447600" y="2065597"/>
            <a:ext cx="1179753" cy="2854241"/>
            <a:chOff x="7907551" y="-114309"/>
            <a:chExt cx="1908059" cy="4616272"/>
          </a:xfrm>
        </p:grpSpPr>
        <p:sp>
          <p:nvSpPr>
            <p:cNvPr id="152" name="Google Shape;152;p18"/>
            <p:cNvSpPr/>
            <p:nvPr/>
          </p:nvSpPr>
          <p:spPr>
            <a:xfrm>
              <a:off x="8606186" y="3608365"/>
              <a:ext cx="39" cy="483371"/>
            </a:xfrm>
            <a:custGeom>
              <a:rect b="b" l="l" r="r" t="t"/>
              <a:pathLst>
                <a:path extrusionOk="0" h="12426" w="1">
                  <a:moveTo>
                    <a:pt x="1" y="0"/>
                  </a:moveTo>
                  <a:lnTo>
                    <a:pt x="1" y="124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18"/>
            <p:cNvSpPr/>
            <p:nvPr/>
          </p:nvSpPr>
          <p:spPr>
            <a:xfrm>
              <a:off x="8566430" y="3568608"/>
              <a:ext cx="79551" cy="562883"/>
            </a:xfrm>
            <a:custGeom>
              <a:rect b="b" l="l" r="r" t="t"/>
              <a:pathLst>
                <a:path extrusionOk="0" h="14470" w="2045">
                  <a:moveTo>
                    <a:pt x="1023" y="0"/>
                  </a:moveTo>
                  <a:cubicBezTo>
                    <a:pt x="369" y="0"/>
                    <a:pt x="1" y="327"/>
                    <a:pt x="1" y="1022"/>
                  </a:cubicBezTo>
                  <a:lnTo>
                    <a:pt x="1" y="13448"/>
                  </a:lnTo>
                  <a:cubicBezTo>
                    <a:pt x="1" y="13979"/>
                    <a:pt x="369" y="14470"/>
                    <a:pt x="1023" y="14470"/>
                  </a:cubicBezTo>
                  <a:cubicBezTo>
                    <a:pt x="1554" y="14470"/>
                    <a:pt x="2044" y="13979"/>
                    <a:pt x="2044" y="13448"/>
                  </a:cubicBezTo>
                  <a:lnTo>
                    <a:pt x="2044" y="1022"/>
                  </a:lnTo>
                  <a:cubicBezTo>
                    <a:pt x="2044" y="327"/>
                    <a:pt x="1554" y="0"/>
                    <a:pt x="1023" y="0"/>
                  </a:cubicBezTo>
                  <a:close/>
                </a:path>
              </a:pathLst>
            </a:custGeom>
            <a:solidFill>
              <a:schemeClr val="accent1">
                <a:alpha val="1229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18"/>
            <p:cNvSpPr/>
            <p:nvPr/>
          </p:nvSpPr>
          <p:spPr>
            <a:xfrm>
              <a:off x="8798589" y="3873900"/>
              <a:ext cx="39" cy="483371"/>
            </a:xfrm>
            <a:custGeom>
              <a:rect b="b" l="l" r="r" t="t"/>
              <a:pathLst>
                <a:path extrusionOk="0" h="12426" w="1">
                  <a:moveTo>
                    <a:pt x="0" y="0"/>
                  </a:moveTo>
                  <a:lnTo>
                    <a:pt x="0" y="124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18"/>
            <p:cNvSpPr/>
            <p:nvPr/>
          </p:nvSpPr>
          <p:spPr>
            <a:xfrm>
              <a:off x="8758832" y="3834144"/>
              <a:ext cx="79551" cy="562883"/>
            </a:xfrm>
            <a:custGeom>
              <a:rect b="b" l="l" r="r" t="t"/>
              <a:pathLst>
                <a:path extrusionOk="0" h="14470" w="2045">
                  <a:moveTo>
                    <a:pt x="1022" y="0"/>
                  </a:moveTo>
                  <a:cubicBezTo>
                    <a:pt x="532" y="0"/>
                    <a:pt x="0" y="491"/>
                    <a:pt x="0" y="1022"/>
                  </a:cubicBezTo>
                  <a:lnTo>
                    <a:pt x="0" y="13448"/>
                  </a:lnTo>
                  <a:cubicBezTo>
                    <a:pt x="0" y="14102"/>
                    <a:pt x="532" y="14470"/>
                    <a:pt x="1022" y="14470"/>
                  </a:cubicBezTo>
                  <a:cubicBezTo>
                    <a:pt x="1554" y="14470"/>
                    <a:pt x="2044" y="14102"/>
                    <a:pt x="2044" y="13448"/>
                  </a:cubicBezTo>
                  <a:lnTo>
                    <a:pt x="2044" y="1022"/>
                  </a:lnTo>
                  <a:cubicBezTo>
                    <a:pt x="2044" y="491"/>
                    <a:pt x="1554" y="0"/>
                    <a:pt x="1022" y="0"/>
                  </a:cubicBezTo>
                  <a:close/>
                </a:path>
              </a:pathLst>
            </a:custGeom>
            <a:solidFill>
              <a:schemeClr val="accent1">
                <a:alpha val="1229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18"/>
            <p:cNvSpPr/>
            <p:nvPr/>
          </p:nvSpPr>
          <p:spPr>
            <a:xfrm>
              <a:off x="7907551" y="-114309"/>
              <a:ext cx="1238654" cy="3139619"/>
            </a:xfrm>
            <a:custGeom>
              <a:rect b="b" l="l" r="r" t="t"/>
              <a:pathLst>
                <a:path extrusionOk="0" h="80710" w="31842">
                  <a:moveTo>
                    <a:pt x="3210" y="0"/>
                  </a:moveTo>
                  <a:cubicBezTo>
                    <a:pt x="2252" y="0"/>
                    <a:pt x="1348" y="293"/>
                    <a:pt x="818" y="992"/>
                  </a:cubicBezTo>
                  <a:cubicBezTo>
                    <a:pt x="164" y="1851"/>
                    <a:pt x="1" y="2873"/>
                    <a:pt x="1" y="3894"/>
                  </a:cubicBezTo>
                  <a:cubicBezTo>
                    <a:pt x="1" y="8677"/>
                    <a:pt x="4088" y="12928"/>
                    <a:pt x="3557" y="17710"/>
                  </a:cubicBezTo>
                  <a:cubicBezTo>
                    <a:pt x="3393" y="20408"/>
                    <a:pt x="1513" y="22983"/>
                    <a:pt x="1513" y="25680"/>
                  </a:cubicBezTo>
                  <a:cubicBezTo>
                    <a:pt x="1513" y="29768"/>
                    <a:pt x="5437" y="33038"/>
                    <a:pt x="6295" y="36921"/>
                  </a:cubicBezTo>
                  <a:cubicBezTo>
                    <a:pt x="7481" y="43420"/>
                    <a:pt x="655" y="50736"/>
                    <a:pt x="4579" y="56009"/>
                  </a:cubicBezTo>
                  <a:cubicBezTo>
                    <a:pt x="6295" y="58584"/>
                    <a:pt x="10219" y="59933"/>
                    <a:pt x="10383" y="62998"/>
                  </a:cubicBezTo>
                  <a:cubicBezTo>
                    <a:pt x="10546" y="65369"/>
                    <a:pt x="7971" y="67086"/>
                    <a:pt x="6786" y="69293"/>
                  </a:cubicBezTo>
                  <a:cubicBezTo>
                    <a:pt x="5273" y="71663"/>
                    <a:pt x="5437" y="74729"/>
                    <a:pt x="6786" y="77141"/>
                  </a:cubicBezTo>
                  <a:cubicBezTo>
                    <a:pt x="8254" y="79382"/>
                    <a:pt x="10929" y="80710"/>
                    <a:pt x="13496" y="80710"/>
                  </a:cubicBezTo>
                  <a:cubicBezTo>
                    <a:pt x="13644" y="80710"/>
                    <a:pt x="13792" y="80706"/>
                    <a:pt x="13939" y="80697"/>
                  </a:cubicBezTo>
                  <a:lnTo>
                    <a:pt x="22645" y="79838"/>
                  </a:lnTo>
                  <a:cubicBezTo>
                    <a:pt x="28245" y="79511"/>
                    <a:pt x="31842" y="71663"/>
                    <a:pt x="28245" y="67249"/>
                  </a:cubicBezTo>
                  <a:cubicBezTo>
                    <a:pt x="26569" y="65042"/>
                    <a:pt x="23503" y="63489"/>
                    <a:pt x="22645" y="60791"/>
                  </a:cubicBezTo>
                  <a:cubicBezTo>
                    <a:pt x="21623" y="56540"/>
                    <a:pt x="26732" y="52248"/>
                    <a:pt x="25016" y="48161"/>
                  </a:cubicBezTo>
                  <a:cubicBezTo>
                    <a:pt x="24321" y="46322"/>
                    <a:pt x="22277" y="45300"/>
                    <a:pt x="21092" y="43583"/>
                  </a:cubicBezTo>
                  <a:cubicBezTo>
                    <a:pt x="17863" y="39169"/>
                    <a:pt x="21787" y="32670"/>
                    <a:pt x="20601" y="27397"/>
                  </a:cubicBezTo>
                  <a:cubicBezTo>
                    <a:pt x="19743" y="22615"/>
                    <a:pt x="15124" y="19549"/>
                    <a:pt x="12917" y="15298"/>
                  </a:cubicBezTo>
                  <a:cubicBezTo>
                    <a:pt x="10383" y="10353"/>
                    <a:pt x="10546" y="3404"/>
                    <a:pt x="5764" y="665"/>
                  </a:cubicBezTo>
                  <a:cubicBezTo>
                    <a:pt x="5036" y="252"/>
                    <a:pt x="4100" y="0"/>
                    <a:pt x="3210" y="0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285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18"/>
            <p:cNvSpPr/>
            <p:nvPr/>
          </p:nvSpPr>
          <p:spPr>
            <a:xfrm>
              <a:off x="8119015" y="89647"/>
              <a:ext cx="596298" cy="2776176"/>
            </a:xfrm>
            <a:custGeom>
              <a:rect b="b" l="l" r="r" t="t"/>
              <a:pathLst>
                <a:path extrusionOk="0" h="71367" w="15329">
                  <a:moveTo>
                    <a:pt x="328" y="0"/>
                  </a:moveTo>
                  <a:cubicBezTo>
                    <a:pt x="164" y="0"/>
                    <a:pt x="1" y="205"/>
                    <a:pt x="1" y="368"/>
                  </a:cubicBezTo>
                  <a:cubicBezTo>
                    <a:pt x="164" y="695"/>
                    <a:pt x="5805" y="23339"/>
                    <a:pt x="10219" y="43776"/>
                  </a:cubicBezTo>
                  <a:lnTo>
                    <a:pt x="10219" y="43776"/>
                  </a:lnTo>
                  <a:lnTo>
                    <a:pt x="4252" y="39525"/>
                  </a:lnTo>
                  <a:cubicBezTo>
                    <a:pt x="4252" y="39362"/>
                    <a:pt x="4088" y="39362"/>
                    <a:pt x="4088" y="39362"/>
                  </a:cubicBezTo>
                  <a:cubicBezTo>
                    <a:pt x="3925" y="39362"/>
                    <a:pt x="3925" y="39362"/>
                    <a:pt x="3925" y="39525"/>
                  </a:cubicBezTo>
                  <a:cubicBezTo>
                    <a:pt x="3761" y="39689"/>
                    <a:pt x="3761" y="39852"/>
                    <a:pt x="3925" y="40057"/>
                  </a:cubicBezTo>
                  <a:lnTo>
                    <a:pt x="10056" y="44471"/>
                  </a:lnTo>
                  <a:lnTo>
                    <a:pt x="10219" y="44635"/>
                  </a:lnTo>
                  <a:lnTo>
                    <a:pt x="10383" y="44635"/>
                  </a:lnTo>
                  <a:cubicBezTo>
                    <a:pt x="11568" y="50929"/>
                    <a:pt x="12754" y="57060"/>
                    <a:pt x="13612" y="62170"/>
                  </a:cubicBezTo>
                  <a:lnTo>
                    <a:pt x="8666" y="57060"/>
                  </a:lnTo>
                  <a:cubicBezTo>
                    <a:pt x="8666" y="56897"/>
                    <a:pt x="8503" y="56897"/>
                    <a:pt x="8503" y="56897"/>
                  </a:cubicBezTo>
                  <a:cubicBezTo>
                    <a:pt x="8339" y="56897"/>
                    <a:pt x="8339" y="56897"/>
                    <a:pt x="8176" y="57060"/>
                  </a:cubicBezTo>
                  <a:lnTo>
                    <a:pt x="8176" y="57428"/>
                  </a:lnTo>
                  <a:lnTo>
                    <a:pt x="13775" y="63355"/>
                  </a:lnTo>
                  <a:cubicBezTo>
                    <a:pt x="14307" y="66420"/>
                    <a:pt x="14634" y="69159"/>
                    <a:pt x="14797" y="71366"/>
                  </a:cubicBezTo>
                  <a:lnTo>
                    <a:pt x="15329" y="71366"/>
                  </a:lnTo>
                  <a:cubicBezTo>
                    <a:pt x="15329" y="69322"/>
                    <a:pt x="15002" y="66788"/>
                    <a:pt x="14470" y="64050"/>
                  </a:cubicBezTo>
                  <a:lnTo>
                    <a:pt x="14634" y="64050"/>
                  </a:lnTo>
                  <a:cubicBezTo>
                    <a:pt x="14634" y="64050"/>
                    <a:pt x="14797" y="64050"/>
                    <a:pt x="14797" y="63886"/>
                  </a:cubicBezTo>
                  <a:cubicBezTo>
                    <a:pt x="15002" y="63886"/>
                    <a:pt x="15002" y="63559"/>
                    <a:pt x="14797" y="63559"/>
                  </a:cubicBezTo>
                  <a:lnTo>
                    <a:pt x="14470" y="63028"/>
                  </a:lnTo>
                  <a:cubicBezTo>
                    <a:pt x="11078" y="41406"/>
                    <a:pt x="859" y="695"/>
                    <a:pt x="696" y="205"/>
                  </a:cubicBezTo>
                  <a:cubicBezTo>
                    <a:pt x="696" y="0"/>
                    <a:pt x="491" y="0"/>
                    <a:pt x="328" y="0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18"/>
            <p:cNvSpPr/>
            <p:nvPr/>
          </p:nvSpPr>
          <p:spPr>
            <a:xfrm>
              <a:off x="8424307" y="938692"/>
              <a:ext cx="111332" cy="318046"/>
            </a:xfrm>
            <a:custGeom>
              <a:rect b="b" l="l" r="r" t="t"/>
              <a:pathLst>
                <a:path extrusionOk="0" h="8176" w="2862">
                  <a:moveTo>
                    <a:pt x="2535" y="1"/>
                  </a:moveTo>
                  <a:cubicBezTo>
                    <a:pt x="2371" y="1"/>
                    <a:pt x="2208" y="164"/>
                    <a:pt x="2208" y="328"/>
                  </a:cubicBezTo>
                  <a:lnTo>
                    <a:pt x="1" y="7808"/>
                  </a:lnTo>
                  <a:cubicBezTo>
                    <a:pt x="1" y="8012"/>
                    <a:pt x="1" y="8176"/>
                    <a:pt x="164" y="8176"/>
                  </a:cubicBezTo>
                  <a:lnTo>
                    <a:pt x="328" y="8176"/>
                  </a:lnTo>
                  <a:cubicBezTo>
                    <a:pt x="491" y="8176"/>
                    <a:pt x="491" y="8176"/>
                    <a:pt x="655" y="8012"/>
                  </a:cubicBezTo>
                  <a:lnTo>
                    <a:pt x="2862" y="491"/>
                  </a:lnTo>
                  <a:cubicBezTo>
                    <a:pt x="2862" y="328"/>
                    <a:pt x="2698" y="164"/>
                    <a:pt x="2535" y="1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18"/>
            <p:cNvSpPr/>
            <p:nvPr/>
          </p:nvSpPr>
          <p:spPr>
            <a:xfrm>
              <a:off x="8788417" y="298310"/>
              <a:ext cx="1027193" cy="2682583"/>
            </a:xfrm>
            <a:custGeom>
              <a:rect b="b" l="l" r="r" t="t"/>
              <a:pathLst>
                <a:path extrusionOk="0" h="68961" w="26406">
                  <a:moveTo>
                    <a:pt x="18871" y="0"/>
                  </a:moveTo>
                  <a:cubicBezTo>
                    <a:pt x="18467" y="0"/>
                    <a:pt x="18069" y="86"/>
                    <a:pt x="17699" y="277"/>
                  </a:cubicBezTo>
                  <a:cubicBezTo>
                    <a:pt x="17004" y="604"/>
                    <a:pt x="16514" y="1462"/>
                    <a:pt x="16187" y="2321"/>
                  </a:cubicBezTo>
                  <a:cubicBezTo>
                    <a:pt x="14961" y="6081"/>
                    <a:pt x="16841" y="10495"/>
                    <a:pt x="15165" y="14256"/>
                  </a:cubicBezTo>
                  <a:cubicBezTo>
                    <a:pt x="14143" y="16299"/>
                    <a:pt x="12100" y="17648"/>
                    <a:pt x="11241" y="19856"/>
                  </a:cubicBezTo>
                  <a:cubicBezTo>
                    <a:pt x="10056" y="23085"/>
                    <a:pt x="12263" y="26845"/>
                    <a:pt x="11568" y="30237"/>
                  </a:cubicBezTo>
                  <a:cubicBezTo>
                    <a:pt x="10710" y="35715"/>
                    <a:pt x="3230" y="39434"/>
                    <a:pt x="4742" y="44707"/>
                  </a:cubicBezTo>
                  <a:cubicBezTo>
                    <a:pt x="5437" y="47282"/>
                    <a:pt x="8176" y="49326"/>
                    <a:pt x="7317" y="51696"/>
                  </a:cubicBezTo>
                  <a:cubicBezTo>
                    <a:pt x="6786" y="53740"/>
                    <a:pt x="4415" y="54435"/>
                    <a:pt x="2699" y="55784"/>
                  </a:cubicBezTo>
                  <a:cubicBezTo>
                    <a:pt x="859" y="57173"/>
                    <a:pt x="1" y="59708"/>
                    <a:pt x="491" y="62078"/>
                  </a:cubicBezTo>
                  <a:cubicBezTo>
                    <a:pt x="1023" y="64326"/>
                    <a:pt x="2903" y="66166"/>
                    <a:pt x="5110" y="66861"/>
                  </a:cubicBezTo>
                  <a:lnTo>
                    <a:pt x="12263" y="68741"/>
                  </a:lnTo>
                  <a:cubicBezTo>
                    <a:pt x="12754" y="68891"/>
                    <a:pt x="13251" y="68961"/>
                    <a:pt x="13745" y="68961"/>
                  </a:cubicBezTo>
                  <a:cubicBezTo>
                    <a:pt x="17699" y="68961"/>
                    <a:pt x="21473" y="64472"/>
                    <a:pt x="20274" y="60402"/>
                  </a:cubicBezTo>
                  <a:cubicBezTo>
                    <a:pt x="19580" y="58195"/>
                    <a:pt x="17536" y="56152"/>
                    <a:pt x="17699" y="53577"/>
                  </a:cubicBezTo>
                  <a:cubicBezTo>
                    <a:pt x="18026" y="50020"/>
                    <a:pt x="23340" y="48140"/>
                    <a:pt x="23136" y="44380"/>
                  </a:cubicBezTo>
                  <a:cubicBezTo>
                    <a:pt x="23136" y="42663"/>
                    <a:pt x="21787" y="41314"/>
                    <a:pt x="21460" y="39598"/>
                  </a:cubicBezTo>
                  <a:cubicBezTo>
                    <a:pt x="20070" y="35183"/>
                    <a:pt x="25016" y="31259"/>
                    <a:pt x="25711" y="26681"/>
                  </a:cubicBezTo>
                  <a:cubicBezTo>
                    <a:pt x="26406" y="22758"/>
                    <a:pt x="23667" y="18997"/>
                    <a:pt x="23340" y="14910"/>
                  </a:cubicBezTo>
                  <a:cubicBezTo>
                    <a:pt x="22645" y="10332"/>
                    <a:pt x="24852" y="4855"/>
                    <a:pt x="21787" y="1462"/>
                  </a:cubicBezTo>
                  <a:cubicBezTo>
                    <a:pt x="21045" y="602"/>
                    <a:pt x="19938" y="0"/>
                    <a:pt x="18871" y="0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285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18"/>
            <p:cNvSpPr/>
            <p:nvPr/>
          </p:nvSpPr>
          <p:spPr>
            <a:xfrm>
              <a:off x="9179562" y="495109"/>
              <a:ext cx="410278" cy="2370722"/>
            </a:xfrm>
            <a:custGeom>
              <a:rect b="b" l="l" r="r" t="t"/>
              <a:pathLst>
                <a:path extrusionOk="0" h="60944" w="10547">
                  <a:moveTo>
                    <a:pt x="10383" y="0"/>
                  </a:moveTo>
                  <a:cubicBezTo>
                    <a:pt x="10219" y="0"/>
                    <a:pt x="10015" y="0"/>
                    <a:pt x="10015" y="164"/>
                  </a:cubicBezTo>
                  <a:cubicBezTo>
                    <a:pt x="10015" y="491"/>
                    <a:pt x="7971" y="19906"/>
                    <a:pt x="5437" y="37277"/>
                  </a:cubicBezTo>
                  <a:lnTo>
                    <a:pt x="2045" y="32168"/>
                  </a:lnTo>
                  <a:cubicBezTo>
                    <a:pt x="2045" y="32168"/>
                    <a:pt x="2045" y="32004"/>
                    <a:pt x="1840" y="32004"/>
                  </a:cubicBezTo>
                  <a:lnTo>
                    <a:pt x="1677" y="32168"/>
                  </a:lnTo>
                  <a:cubicBezTo>
                    <a:pt x="1677" y="32168"/>
                    <a:pt x="1513" y="32331"/>
                    <a:pt x="1677" y="32495"/>
                  </a:cubicBezTo>
                  <a:lnTo>
                    <a:pt x="5274" y="37972"/>
                  </a:lnTo>
                  <a:lnTo>
                    <a:pt x="5437" y="37972"/>
                  </a:lnTo>
                  <a:cubicBezTo>
                    <a:pt x="4579" y="43408"/>
                    <a:pt x="3720" y="48518"/>
                    <a:pt x="2862" y="52768"/>
                  </a:cubicBezTo>
                  <a:lnTo>
                    <a:pt x="491" y="47332"/>
                  </a:lnTo>
                  <a:cubicBezTo>
                    <a:pt x="491" y="47169"/>
                    <a:pt x="328" y="47169"/>
                    <a:pt x="328" y="47169"/>
                  </a:cubicBezTo>
                  <a:lnTo>
                    <a:pt x="164" y="47169"/>
                  </a:lnTo>
                  <a:cubicBezTo>
                    <a:pt x="1" y="47169"/>
                    <a:pt x="1" y="47332"/>
                    <a:pt x="1" y="47496"/>
                  </a:cubicBezTo>
                  <a:lnTo>
                    <a:pt x="2699" y="53790"/>
                  </a:lnTo>
                  <a:cubicBezTo>
                    <a:pt x="2208" y="56692"/>
                    <a:pt x="1513" y="59063"/>
                    <a:pt x="1023" y="60943"/>
                  </a:cubicBezTo>
                  <a:lnTo>
                    <a:pt x="1513" y="60943"/>
                  </a:lnTo>
                  <a:cubicBezTo>
                    <a:pt x="2045" y="59267"/>
                    <a:pt x="2535" y="57019"/>
                    <a:pt x="3066" y="54485"/>
                  </a:cubicBezTo>
                  <a:lnTo>
                    <a:pt x="3393" y="54485"/>
                  </a:lnTo>
                  <a:cubicBezTo>
                    <a:pt x="3393" y="54485"/>
                    <a:pt x="3557" y="54322"/>
                    <a:pt x="3393" y="54158"/>
                  </a:cubicBezTo>
                  <a:lnTo>
                    <a:pt x="3230" y="53627"/>
                  </a:lnTo>
                  <a:cubicBezTo>
                    <a:pt x="6786" y="35560"/>
                    <a:pt x="10546" y="654"/>
                    <a:pt x="10546" y="164"/>
                  </a:cubicBezTo>
                  <a:cubicBezTo>
                    <a:pt x="10546" y="164"/>
                    <a:pt x="10546" y="0"/>
                    <a:pt x="10383" y="0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18"/>
            <p:cNvSpPr/>
            <p:nvPr/>
          </p:nvSpPr>
          <p:spPr>
            <a:xfrm>
              <a:off x="9476919" y="1275805"/>
              <a:ext cx="179718" cy="225815"/>
            </a:xfrm>
            <a:custGeom>
              <a:rect b="b" l="l" r="r" t="t"/>
              <a:pathLst>
                <a:path extrusionOk="0" h="5805" w="4620">
                  <a:moveTo>
                    <a:pt x="4251" y="0"/>
                  </a:moveTo>
                  <a:cubicBezTo>
                    <a:pt x="4088" y="0"/>
                    <a:pt x="4088" y="0"/>
                    <a:pt x="4088" y="164"/>
                  </a:cubicBezTo>
                  <a:lnTo>
                    <a:pt x="0" y="5477"/>
                  </a:lnTo>
                  <a:cubicBezTo>
                    <a:pt x="0" y="5477"/>
                    <a:pt x="0" y="5641"/>
                    <a:pt x="164" y="5804"/>
                  </a:cubicBezTo>
                  <a:lnTo>
                    <a:pt x="532" y="5804"/>
                  </a:lnTo>
                  <a:lnTo>
                    <a:pt x="4415" y="368"/>
                  </a:lnTo>
                  <a:cubicBezTo>
                    <a:pt x="4619" y="368"/>
                    <a:pt x="4415" y="164"/>
                    <a:pt x="4415" y="0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18"/>
            <p:cNvSpPr/>
            <p:nvPr/>
          </p:nvSpPr>
          <p:spPr>
            <a:xfrm>
              <a:off x="8106294" y="2865830"/>
              <a:ext cx="1510565" cy="1636134"/>
            </a:xfrm>
            <a:custGeom>
              <a:rect b="b" l="l" r="r" t="t"/>
              <a:pathLst>
                <a:path extrusionOk="0" h="42060" w="38832">
                  <a:moveTo>
                    <a:pt x="1" y="0"/>
                  </a:moveTo>
                  <a:lnTo>
                    <a:pt x="5437" y="42059"/>
                  </a:lnTo>
                  <a:lnTo>
                    <a:pt x="34744" y="42059"/>
                  </a:lnTo>
                  <a:lnTo>
                    <a:pt x="38831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285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18"/>
            <p:cNvSpPr/>
            <p:nvPr/>
          </p:nvSpPr>
          <p:spPr>
            <a:xfrm>
              <a:off x="8522881" y="3144086"/>
              <a:ext cx="39" cy="483371"/>
            </a:xfrm>
            <a:custGeom>
              <a:rect b="b" l="l" r="r" t="t"/>
              <a:pathLst>
                <a:path extrusionOk="0" h="12426" w="1">
                  <a:moveTo>
                    <a:pt x="1" y="0"/>
                  </a:moveTo>
                  <a:lnTo>
                    <a:pt x="1" y="124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18"/>
            <p:cNvSpPr/>
            <p:nvPr/>
          </p:nvSpPr>
          <p:spPr>
            <a:xfrm>
              <a:off x="8483163" y="3104329"/>
              <a:ext cx="79512" cy="562883"/>
            </a:xfrm>
            <a:custGeom>
              <a:rect b="b" l="l" r="r" t="t"/>
              <a:pathLst>
                <a:path extrusionOk="0" h="14470" w="2044">
                  <a:moveTo>
                    <a:pt x="1022" y="0"/>
                  </a:moveTo>
                  <a:cubicBezTo>
                    <a:pt x="327" y="0"/>
                    <a:pt x="0" y="368"/>
                    <a:pt x="0" y="1022"/>
                  </a:cubicBezTo>
                  <a:lnTo>
                    <a:pt x="0" y="13448"/>
                  </a:lnTo>
                  <a:cubicBezTo>
                    <a:pt x="0" y="13979"/>
                    <a:pt x="327" y="14470"/>
                    <a:pt x="1022" y="14470"/>
                  </a:cubicBezTo>
                  <a:cubicBezTo>
                    <a:pt x="1553" y="14470"/>
                    <a:pt x="2044" y="13979"/>
                    <a:pt x="2044" y="13448"/>
                  </a:cubicBezTo>
                  <a:lnTo>
                    <a:pt x="2044" y="1022"/>
                  </a:lnTo>
                  <a:cubicBezTo>
                    <a:pt x="2044" y="368"/>
                    <a:pt x="1553" y="0"/>
                    <a:pt x="10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18"/>
            <p:cNvSpPr/>
            <p:nvPr/>
          </p:nvSpPr>
          <p:spPr>
            <a:xfrm>
              <a:off x="9139845" y="3031196"/>
              <a:ext cx="79512" cy="564478"/>
            </a:xfrm>
            <a:custGeom>
              <a:rect b="b" l="l" r="r" t="t"/>
              <a:pathLst>
                <a:path extrusionOk="0" h="14511" w="2044">
                  <a:moveTo>
                    <a:pt x="1022" y="0"/>
                  </a:moveTo>
                  <a:cubicBezTo>
                    <a:pt x="491" y="0"/>
                    <a:pt x="0" y="368"/>
                    <a:pt x="0" y="1022"/>
                  </a:cubicBezTo>
                  <a:lnTo>
                    <a:pt x="0" y="13488"/>
                  </a:lnTo>
                  <a:cubicBezTo>
                    <a:pt x="0" y="13979"/>
                    <a:pt x="491" y="14510"/>
                    <a:pt x="1022" y="14510"/>
                  </a:cubicBezTo>
                  <a:cubicBezTo>
                    <a:pt x="1512" y="14510"/>
                    <a:pt x="2044" y="13979"/>
                    <a:pt x="2044" y="13488"/>
                  </a:cubicBezTo>
                  <a:lnTo>
                    <a:pt x="2044" y="1022"/>
                  </a:lnTo>
                  <a:cubicBezTo>
                    <a:pt x="2044" y="368"/>
                    <a:pt x="1512" y="0"/>
                    <a:pt x="10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18"/>
            <p:cNvSpPr/>
            <p:nvPr/>
          </p:nvSpPr>
          <p:spPr>
            <a:xfrm>
              <a:off x="8993540" y="3323729"/>
              <a:ext cx="79551" cy="562922"/>
            </a:xfrm>
            <a:custGeom>
              <a:rect b="b" l="l" r="r" t="t"/>
              <a:pathLst>
                <a:path extrusionOk="0" h="14471" w="2045">
                  <a:moveTo>
                    <a:pt x="1022" y="1"/>
                  </a:moveTo>
                  <a:cubicBezTo>
                    <a:pt x="491" y="1"/>
                    <a:pt x="1" y="328"/>
                    <a:pt x="1" y="1023"/>
                  </a:cubicBezTo>
                  <a:lnTo>
                    <a:pt x="1" y="13448"/>
                  </a:lnTo>
                  <a:cubicBezTo>
                    <a:pt x="1" y="14143"/>
                    <a:pt x="491" y="14470"/>
                    <a:pt x="1022" y="14470"/>
                  </a:cubicBezTo>
                  <a:cubicBezTo>
                    <a:pt x="1513" y="14470"/>
                    <a:pt x="2044" y="14143"/>
                    <a:pt x="2044" y="13448"/>
                  </a:cubicBezTo>
                  <a:lnTo>
                    <a:pt x="2044" y="1023"/>
                  </a:lnTo>
                  <a:cubicBezTo>
                    <a:pt x="2044" y="328"/>
                    <a:pt x="1513" y="1"/>
                    <a:pt x="10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18"/>
            <p:cNvSpPr/>
            <p:nvPr/>
          </p:nvSpPr>
          <p:spPr>
            <a:xfrm>
              <a:off x="9165286" y="3733975"/>
              <a:ext cx="79512" cy="569263"/>
            </a:xfrm>
            <a:custGeom>
              <a:rect b="b" l="l" r="r" t="t"/>
              <a:pathLst>
                <a:path extrusionOk="0" h="14634" w="2044">
                  <a:moveTo>
                    <a:pt x="1022" y="0"/>
                  </a:moveTo>
                  <a:cubicBezTo>
                    <a:pt x="368" y="0"/>
                    <a:pt x="0" y="532"/>
                    <a:pt x="0" y="1022"/>
                  </a:cubicBezTo>
                  <a:lnTo>
                    <a:pt x="0" y="13611"/>
                  </a:lnTo>
                  <a:cubicBezTo>
                    <a:pt x="0" y="14143"/>
                    <a:pt x="368" y="14633"/>
                    <a:pt x="1022" y="14633"/>
                  </a:cubicBezTo>
                  <a:cubicBezTo>
                    <a:pt x="1553" y="14633"/>
                    <a:pt x="2044" y="14143"/>
                    <a:pt x="2044" y="13611"/>
                  </a:cubicBezTo>
                  <a:lnTo>
                    <a:pt x="2044" y="1022"/>
                  </a:lnTo>
                  <a:cubicBezTo>
                    <a:pt x="2044" y="532"/>
                    <a:pt x="1553" y="0"/>
                    <a:pt x="10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8" name="Google Shape;168;p18"/>
          <p:cNvGrpSpPr/>
          <p:nvPr/>
        </p:nvGrpSpPr>
        <p:grpSpPr>
          <a:xfrm flipH="1">
            <a:off x="7839222" y="781050"/>
            <a:ext cx="1385931" cy="2705253"/>
            <a:chOff x="409722" y="228600"/>
            <a:chExt cx="1385931" cy="2705253"/>
          </a:xfrm>
        </p:grpSpPr>
        <p:grpSp>
          <p:nvGrpSpPr>
            <p:cNvPr id="169" name="Google Shape;169;p18"/>
            <p:cNvGrpSpPr/>
            <p:nvPr/>
          </p:nvGrpSpPr>
          <p:grpSpPr>
            <a:xfrm flipH="1" rot="-617154">
              <a:off x="575967" y="402323"/>
              <a:ext cx="1053440" cy="2450002"/>
              <a:chOff x="3817855" y="1437512"/>
              <a:chExt cx="541146" cy="1128254"/>
            </a:xfrm>
          </p:grpSpPr>
          <p:sp>
            <p:nvSpPr>
              <p:cNvPr id="170" name="Google Shape;170;p18"/>
              <p:cNvSpPr/>
              <p:nvPr/>
            </p:nvSpPr>
            <p:spPr>
              <a:xfrm>
                <a:off x="3817855" y="1437512"/>
                <a:ext cx="541146" cy="1128254"/>
              </a:xfrm>
              <a:custGeom>
                <a:rect b="b" l="l" r="r" t="t"/>
                <a:pathLst>
                  <a:path extrusionOk="0" h="59625" w="28598">
                    <a:moveTo>
                      <a:pt x="101" y="0"/>
                    </a:moveTo>
                    <a:lnTo>
                      <a:pt x="1" y="426"/>
                    </a:lnTo>
                    <a:cubicBezTo>
                      <a:pt x="16066" y="3359"/>
                      <a:pt x="28197" y="17344"/>
                      <a:pt x="28197" y="34161"/>
                    </a:cubicBezTo>
                    <a:lnTo>
                      <a:pt x="28197" y="34462"/>
                    </a:lnTo>
                    <a:cubicBezTo>
                      <a:pt x="28096" y="44286"/>
                      <a:pt x="23911" y="53058"/>
                      <a:pt x="17219" y="59324"/>
                    </a:cubicBezTo>
                    <a:lnTo>
                      <a:pt x="17545" y="59625"/>
                    </a:lnTo>
                    <a:cubicBezTo>
                      <a:pt x="24212" y="53359"/>
                      <a:pt x="28497" y="44386"/>
                      <a:pt x="28598" y="34462"/>
                    </a:cubicBezTo>
                    <a:lnTo>
                      <a:pt x="28598" y="34161"/>
                    </a:lnTo>
                    <a:cubicBezTo>
                      <a:pt x="28598" y="17143"/>
                      <a:pt x="16292" y="2933"/>
                      <a:pt x="10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" name="Google Shape;171;p18"/>
              <p:cNvSpPr/>
              <p:nvPr/>
            </p:nvSpPr>
            <p:spPr>
              <a:xfrm>
                <a:off x="3985754" y="1615346"/>
                <a:ext cx="39378" cy="29898"/>
              </a:xfrm>
              <a:custGeom>
                <a:rect b="b" l="l" r="r" t="t"/>
                <a:pathLst>
                  <a:path extrusionOk="0" h="1580" w="2081">
                    <a:moveTo>
                      <a:pt x="1053" y="1"/>
                    </a:moveTo>
                    <a:cubicBezTo>
                      <a:pt x="0" y="1"/>
                      <a:pt x="0" y="1580"/>
                      <a:pt x="1053" y="1580"/>
                    </a:cubicBezTo>
                    <a:cubicBezTo>
                      <a:pt x="2080" y="1580"/>
                      <a:pt x="2080" y="1"/>
                      <a:pt x="105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cap="flat" cmpd="sng" w="19050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72" name="Google Shape;172;p18"/>
            <p:cNvSpPr/>
            <p:nvPr/>
          </p:nvSpPr>
          <p:spPr>
            <a:xfrm>
              <a:off x="1419225" y="228600"/>
              <a:ext cx="142800" cy="142800"/>
            </a:xfrm>
            <a:prstGeom prst="ellipse">
              <a:avLst/>
            </a:prstGeom>
            <a:solidFill>
              <a:schemeClr val="accent3"/>
            </a:solidFill>
            <a:ln cap="flat" cmpd="sng" w="1905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173" name="Google Shape;173;p18"/>
          <p:cNvCxnSpPr/>
          <p:nvPr/>
        </p:nvCxnSpPr>
        <p:spPr>
          <a:xfrm>
            <a:off x="481667" y="4824600"/>
            <a:ext cx="1133400" cy="0"/>
          </a:xfrm>
          <a:prstGeom prst="straightConnector1">
            <a:avLst/>
          </a:prstGeom>
          <a:noFill/>
          <a:ln cap="flat" cmpd="sng" w="19050">
            <a:solidFill>
              <a:schemeClr val="accent5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CUSTOM_6"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5" name="Google Shape;175;p19"/>
          <p:cNvGrpSpPr/>
          <p:nvPr/>
        </p:nvGrpSpPr>
        <p:grpSpPr>
          <a:xfrm>
            <a:off x="-9513" y="-6"/>
            <a:ext cx="9177947" cy="5143519"/>
            <a:chOff x="-9513" y="-6"/>
            <a:chExt cx="9177947" cy="5143519"/>
          </a:xfrm>
        </p:grpSpPr>
        <p:sp>
          <p:nvSpPr>
            <p:cNvPr id="176" name="Google Shape;176;p19"/>
            <p:cNvSpPr/>
            <p:nvPr/>
          </p:nvSpPr>
          <p:spPr>
            <a:xfrm>
              <a:off x="319050" y="283350"/>
              <a:ext cx="8505900" cy="4576800"/>
            </a:xfrm>
            <a:prstGeom prst="roundRect">
              <a:avLst>
                <a:gd fmla="val 3396" name="adj"/>
              </a:avLst>
            </a:prstGeom>
            <a:solidFill>
              <a:schemeClr val="accent4"/>
            </a:solidFill>
            <a:ln cap="flat" cmpd="sng" w="285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19"/>
            <p:cNvSpPr/>
            <p:nvPr/>
          </p:nvSpPr>
          <p:spPr>
            <a:xfrm>
              <a:off x="7132742" y="2"/>
              <a:ext cx="1612254" cy="1208486"/>
            </a:xfrm>
            <a:custGeom>
              <a:rect b="b" l="l" r="r" t="t"/>
              <a:pathLst>
                <a:path extrusionOk="0" h="18394" w="22809">
                  <a:moveTo>
                    <a:pt x="1" y="0"/>
                  </a:moveTo>
                  <a:lnTo>
                    <a:pt x="20070" y="18026"/>
                  </a:lnTo>
                  <a:cubicBezTo>
                    <a:pt x="20438" y="18393"/>
                    <a:pt x="20765" y="18393"/>
                    <a:pt x="21092" y="18393"/>
                  </a:cubicBezTo>
                  <a:cubicBezTo>
                    <a:pt x="21460" y="18393"/>
                    <a:pt x="21950" y="18189"/>
                    <a:pt x="22114" y="17862"/>
                  </a:cubicBezTo>
                  <a:cubicBezTo>
                    <a:pt x="22809" y="17372"/>
                    <a:pt x="22645" y="16350"/>
                    <a:pt x="22114" y="15818"/>
                  </a:cubicBezTo>
                  <a:lnTo>
                    <a:pt x="4415" y="0"/>
                  </a:lnTo>
                  <a:close/>
                </a:path>
              </a:pathLst>
            </a:custGeom>
            <a:solidFill>
              <a:schemeClr val="lt2">
                <a:alpha val="502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19"/>
            <p:cNvSpPr/>
            <p:nvPr/>
          </p:nvSpPr>
          <p:spPr>
            <a:xfrm>
              <a:off x="6426313" y="-6"/>
              <a:ext cx="1250789" cy="937634"/>
            </a:xfrm>
            <a:custGeom>
              <a:rect b="b" l="l" r="r" t="t"/>
              <a:pathLst>
                <a:path extrusionOk="0" h="18394" w="22809">
                  <a:moveTo>
                    <a:pt x="1" y="0"/>
                  </a:moveTo>
                  <a:lnTo>
                    <a:pt x="20070" y="18026"/>
                  </a:lnTo>
                  <a:cubicBezTo>
                    <a:pt x="20438" y="18393"/>
                    <a:pt x="20765" y="18393"/>
                    <a:pt x="21092" y="18393"/>
                  </a:cubicBezTo>
                  <a:cubicBezTo>
                    <a:pt x="21460" y="18393"/>
                    <a:pt x="21950" y="18189"/>
                    <a:pt x="22114" y="17862"/>
                  </a:cubicBezTo>
                  <a:cubicBezTo>
                    <a:pt x="22809" y="17372"/>
                    <a:pt x="22645" y="16350"/>
                    <a:pt x="22114" y="15818"/>
                  </a:cubicBezTo>
                  <a:lnTo>
                    <a:pt x="4415" y="0"/>
                  </a:lnTo>
                  <a:close/>
                </a:path>
              </a:pathLst>
            </a:custGeom>
            <a:solidFill>
              <a:schemeClr val="lt2">
                <a:alpha val="502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19"/>
            <p:cNvSpPr/>
            <p:nvPr/>
          </p:nvSpPr>
          <p:spPr>
            <a:xfrm>
              <a:off x="743298" y="3878776"/>
              <a:ext cx="1664900" cy="1264737"/>
            </a:xfrm>
            <a:custGeom>
              <a:rect b="b" l="l" r="r" t="t"/>
              <a:pathLst>
                <a:path extrusionOk="0" h="19743" w="24157">
                  <a:moveTo>
                    <a:pt x="1676" y="0"/>
                  </a:moveTo>
                  <a:cubicBezTo>
                    <a:pt x="1185" y="0"/>
                    <a:pt x="818" y="164"/>
                    <a:pt x="491" y="532"/>
                  </a:cubicBezTo>
                  <a:cubicBezTo>
                    <a:pt x="0" y="1022"/>
                    <a:pt x="0" y="2044"/>
                    <a:pt x="654" y="2575"/>
                  </a:cubicBezTo>
                  <a:lnTo>
                    <a:pt x="19742" y="19743"/>
                  </a:lnTo>
                  <a:lnTo>
                    <a:pt x="24157" y="19743"/>
                  </a:lnTo>
                  <a:lnTo>
                    <a:pt x="2534" y="327"/>
                  </a:lnTo>
                  <a:cubicBezTo>
                    <a:pt x="2371" y="0"/>
                    <a:pt x="2044" y="0"/>
                    <a:pt x="1676" y="0"/>
                  </a:cubicBezTo>
                  <a:close/>
                </a:path>
              </a:pathLst>
            </a:custGeom>
            <a:solidFill>
              <a:schemeClr val="lt2">
                <a:alpha val="502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19"/>
            <p:cNvSpPr/>
            <p:nvPr/>
          </p:nvSpPr>
          <p:spPr>
            <a:xfrm rot="10800000">
              <a:off x="-9513" y="3652041"/>
              <a:ext cx="1143784" cy="1085055"/>
            </a:xfrm>
            <a:custGeom>
              <a:rect b="b" l="l" r="r" t="t"/>
              <a:pathLst>
                <a:path extrusionOk="0" h="16187" w="15860">
                  <a:moveTo>
                    <a:pt x="1717" y="0"/>
                  </a:moveTo>
                  <a:cubicBezTo>
                    <a:pt x="1186" y="0"/>
                    <a:pt x="859" y="204"/>
                    <a:pt x="532" y="531"/>
                  </a:cubicBezTo>
                  <a:cubicBezTo>
                    <a:pt x="1" y="1022"/>
                    <a:pt x="1" y="2044"/>
                    <a:pt x="696" y="2575"/>
                  </a:cubicBezTo>
                  <a:lnTo>
                    <a:pt x="15860" y="16186"/>
                  </a:lnTo>
                  <a:lnTo>
                    <a:pt x="15860" y="12467"/>
                  </a:lnTo>
                  <a:lnTo>
                    <a:pt x="15860" y="12262"/>
                  </a:lnTo>
                  <a:lnTo>
                    <a:pt x="2576" y="368"/>
                  </a:lnTo>
                  <a:cubicBezTo>
                    <a:pt x="2371" y="204"/>
                    <a:pt x="2044" y="0"/>
                    <a:pt x="1717" y="0"/>
                  </a:cubicBezTo>
                  <a:close/>
                </a:path>
              </a:pathLst>
            </a:custGeom>
            <a:solidFill>
              <a:schemeClr val="lt2">
                <a:alpha val="502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19"/>
            <p:cNvSpPr/>
            <p:nvPr/>
          </p:nvSpPr>
          <p:spPr>
            <a:xfrm rot="10800000">
              <a:off x="-9513" y="2774418"/>
              <a:ext cx="1143784" cy="1085055"/>
            </a:xfrm>
            <a:custGeom>
              <a:rect b="b" l="l" r="r" t="t"/>
              <a:pathLst>
                <a:path extrusionOk="0" h="16187" w="15860">
                  <a:moveTo>
                    <a:pt x="1717" y="0"/>
                  </a:moveTo>
                  <a:cubicBezTo>
                    <a:pt x="1186" y="0"/>
                    <a:pt x="859" y="204"/>
                    <a:pt x="532" y="531"/>
                  </a:cubicBezTo>
                  <a:cubicBezTo>
                    <a:pt x="1" y="1022"/>
                    <a:pt x="1" y="2044"/>
                    <a:pt x="696" y="2575"/>
                  </a:cubicBezTo>
                  <a:lnTo>
                    <a:pt x="15860" y="16186"/>
                  </a:lnTo>
                  <a:lnTo>
                    <a:pt x="15860" y="12467"/>
                  </a:lnTo>
                  <a:lnTo>
                    <a:pt x="15860" y="12262"/>
                  </a:lnTo>
                  <a:lnTo>
                    <a:pt x="2576" y="368"/>
                  </a:lnTo>
                  <a:cubicBezTo>
                    <a:pt x="2371" y="204"/>
                    <a:pt x="2044" y="0"/>
                    <a:pt x="1717" y="0"/>
                  </a:cubicBezTo>
                  <a:close/>
                </a:path>
              </a:pathLst>
            </a:custGeom>
            <a:solidFill>
              <a:schemeClr val="lt2">
                <a:alpha val="502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19"/>
            <p:cNvSpPr/>
            <p:nvPr/>
          </p:nvSpPr>
          <p:spPr>
            <a:xfrm>
              <a:off x="7972352" y="1381124"/>
              <a:ext cx="1196082" cy="1134709"/>
            </a:xfrm>
            <a:custGeom>
              <a:rect b="b" l="l" r="r" t="t"/>
              <a:pathLst>
                <a:path extrusionOk="0" h="16187" w="15860">
                  <a:moveTo>
                    <a:pt x="1717" y="0"/>
                  </a:moveTo>
                  <a:cubicBezTo>
                    <a:pt x="1186" y="0"/>
                    <a:pt x="859" y="204"/>
                    <a:pt x="532" y="531"/>
                  </a:cubicBezTo>
                  <a:cubicBezTo>
                    <a:pt x="1" y="1022"/>
                    <a:pt x="1" y="2044"/>
                    <a:pt x="696" y="2575"/>
                  </a:cubicBezTo>
                  <a:lnTo>
                    <a:pt x="15860" y="16186"/>
                  </a:lnTo>
                  <a:lnTo>
                    <a:pt x="15860" y="12467"/>
                  </a:lnTo>
                  <a:lnTo>
                    <a:pt x="15860" y="12262"/>
                  </a:lnTo>
                  <a:lnTo>
                    <a:pt x="2576" y="368"/>
                  </a:lnTo>
                  <a:cubicBezTo>
                    <a:pt x="2371" y="204"/>
                    <a:pt x="2044" y="0"/>
                    <a:pt x="1717" y="0"/>
                  </a:cubicBezTo>
                  <a:close/>
                </a:path>
              </a:pathLst>
            </a:custGeom>
            <a:solidFill>
              <a:schemeClr val="lt2">
                <a:alpha val="502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3" name="Google Shape;183;p19"/>
          <p:cNvGrpSpPr/>
          <p:nvPr/>
        </p:nvGrpSpPr>
        <p:grpSpPr>
          <a:xfrm>
            <a:off x="4281415" y="75177"/>
            <a:ext cx="581170" cy="125403"/>
            <a:chOff x="4685288" y="186288"/>
            <a:chExt cx="419375" cy="90485"/>
          </a:xfrm>
        </p:grpSpPr>
        <p:sp>
          <p:nvSpPr>
            <p:cNvPr id="184" name="Google Shape;184;p19"/>
            <p:cNvSpPr/>
            <p:nvPr/>
          </p:nvSpPr>
          <p:spPr>
            <a:xfrm>
              <a:off x="4687513" y="186288"/>
              <a:ext cx="414900" cy="82200"/>
            </a:xfrm>
            <a:prstGeom prst="roundRect">
              <a:avLst>
                <a:gd fmla="val 5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85" name="Google Shape;185;p19"/>
            <p:cNvGrpSpPr/>
            <p:nvPr/>
          </p:nvGrpSpPr>
          <p:grpSpPr>
            <a:xfrm>
              <a:off x="4685288" y="186300"/>
              <a:ext cx="419375" cy="90473"/>
              <a:chOff x="4390000" y="182175"/>
              <a:chExt cx="419375" cy="90473"/>
            </a:xfrm>
          </p:grpSpPr>
          <p:sp>
            <p:nvSpPr>
              <p:cNvPr id="186" name="Google Shape;186;p19"/>
              <p:cNvSpPr/>
              <p:nvPr/>
            </p:nvSpPr>
            <p:spPr>
              <a:xfrm>
                <a:off x="4390000" y="182175"/>
                <a:ext cx="419375" cy="90473"/>
              </a:xfrm>
              <a:custGeom>
                <a:rect b="b" l="l" r="r" t="t"/>
                <a:pathLst>
                  <a:path extrusionOk="0" h="1906" w="8835">
                    <a:moveTo>
                      <a:pt x="7882" y="155"/>
                    </a:moveTo>
                    <a:cubicBezTo>
                      <a:pt x="8323" y="155"/>
                      <a:pt x="8680" y="512"/>
                      <a:pt x="8680" y="953"/>
                    </a:cubicBezTo>
                    <a:cubicBezTo>
                      <a:pt x="8680" y="1393"/>
                      <a:pt x="8323" y="1750"/>
                      <a:pt x="7882" y="1750"/>
                    </a:cubicBezTo>
                    <a:lnTo>
                      <a:pt x="953" y="1750"/>
                    </a:lnTo>
                    <a:cubicBezTo>
                      <a:pt x="512" y="1750"/>
                      <a:pt x="155" y="1393"/>
                      <a:pt x="155" y="953"/>
                    </a:cubicBezTo>
                    <a:cubicBezTo>
                      <a:pt x="155" y="512"/>
                      <a:pt x="512" y="155"/>
                      <a:pt x="953" y="155"/>
                    </a:cubicBezTo>
                    <a:close/>
                    <a:moveTo>
                      <a:pt x="953" y="0"/>
                    </a:moveTo>
                    <a:cubicBezTo>
                      <a:pt x="429" y="0"/>
                      <a:pt x="0" y="429"/>
                      <a:pt x="0" y="953"/>
                    </a:cubicBezTo>
                    <a:cubicBezTo>
                      <a:pt x="0" y="1476"/>
                      <a:pt x="429" y="1905"/>
                      <a:pt x="953" y="1905"/>
                    </a:cubicBezTo>
                    <a:lnTo>
                      <a:pt x="7882" y="1905"/>
                    </a:lnTo>
                    <a:cubicBezTo>
                      <a:pt x="8406" y="1905"/>
                      <a:pt x="8835" y="1476"/>
                      <a:pt x="8835" y="953"/>
                    </a:cubicBezTo>
                    <a:cubicBezTo>
                      <a:pt x="8835" y="429"/>
                      <a:pt x="8406" y="0"/>
                      <a:pt x="788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" name="Google Shape;187;p19"/>
              <p:cNvSpPr/>
              <p:nvPr/>
            </p:nvSpPr>
            <p:spPr>
              <a:xfrm>
                <a:off x="4464048" y="201352"/>
                <a:ext cx="52024" cy="52072"/>
              </a:xfrm>
              <a:custGeom>
                <a:rect b="b" l="l" r="r" t="t"/>
                <a:pathLst>
                  <a:path extrusionOk="0" h="1097" w="1096">
                    <a:moveTo>
                      <a:pt x="548" y="144"/>
                    </a:moveTo>
                    <a:cubicBezTo>
                      <a:pt x="774" y="144"/>
                      <a:pt x="953" y="322"/>
                      <a:pt x="953" y="549"/>
                    </a:cubicBezTo>
                    <a:cubicBezTo>
                      <a:pt x="953" y="763"/>
                      <a:pt x="774" y="941"/>
                      <a:pt x="548" y="941"/>
                    </a:cubicBezTo>
                    <a:cubicBezTo>
                      <a:pt x="333" y="941"/>
                      <a:pt x="155" y="763"/>
                      <a:pt x="155" y="549"/>
                    </a:cubicBezTo>
                    <a:cubicBezTo>
                      <a:pt x="155" y="322"/>
                      <a:pt x="333" y="144"/>
                      <a:pt x="548" y="144"/>
                    </a:cubicBezTo>
                    <a:close/>
                    <a:moveTo>
                      <a:pt x="548" y="1"/>
                    </a:moveTo>
                    <a:cubicBezTo>
                      <a:pt x="250" y="1"/>
                      <a:pt x="0" y="251"/>
                      <a:pt x="0" y="549"/>
                    </a:cubicBezTo>
                    <a:cubicBezTo>
                      <a:pt x="0" y="846"/>
                      <a:pt x="250" y="1096"/>
                      <a:pt x="548" y="1096"/>
                    </a:cubicBezTo>
                    <a:cubicBezTo>
                      <a:pt x="845" y="1096"/>
                      <a:pt x="1095" y="846"/>
                      <a:pt x="1095" y="549"/>
                    </a:cubicBezTo>
                    <a:cubicBezTo>
                      <a:pt x="1095" y="251"/>
                      <a:pt x="845" y="1"/>
                      <a:pt x="54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88" name="Google Shape;188;p19"/>
          <p:cNvSpPr txBox="1"/>
          <p:nvPr>
            <p:ph hasCustomPrompt="1" type="title"/>
          </p:nvPr>
        </p:nvSpPr>
        <p:spPr>
          <a:xfrm>
            <a:off x="2518494" y="2069467"/>
            <a:ext cx="4107000" cy="581100"/>
          </a:xfrm>
          <a:prstGeom prst="rect">
            <a:avLst/>
          </a:prstGeom>
        </p:spPr>
        <p:txBody>
          <a:bodyPr anchorCtr="0" anchor="ctr" bIns="0" lIns="91425" spcFirstLastPara="1" rIns="91425" wrap="square" tIns="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b="1"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89" name="Google Shape;189;p19"/>
          <p:cNvSpPr txBox="1"/>
          <p:nvPr>
            <p:ph hasCustomPrompt="1" idx="2" type="title"/>
          </p:nvPr>
        </p:nvSpPr>
        <p:spPr>
          <a:xfrm>
            <a:off x="2268900" y="716920"/>
            <a:ext cx="4606200" cy="581100"/>
          </a:xfrm>
          <a:prstGeom prst="rect">
            <a:avLst/>
          </a:prstGeom>
        </p:spPr>
        <p:txBody>
          <a:bodyPr anchorCtr="0" anchor="ctr" bIns="0" lIns="91425" spcFirstLastPara="1" rIns="91425" wrap="square" tIns="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b="1"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90" name="Google Shape;190;p19"/>
          <p:cNvSpPr txBox="1"/>
          <p:nvPr>
            <p:ph hasCustomPrompt="1" idx="3" type="title"/>
          </p:nvPr>
        </p:nvSpPr>
        <p:spPr>
          <a:xfrm>
            <a:off x="2518494" y="3422642"/>
            <a:ext cx="4107000" cy="581100"/>
          </a:xfrm>
          <a:prstGeom prst="rect">
            <a:avLst/>
          </a:prstGeom>
        </p:spPr>
        <p:txBody>
          <a:bodyPr anchorCtr="0" anchor="ctr" bIns="0" lIns="91425" spcFirstLastPara="1" rIns="91425" wrap="square" tIns="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b="1"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91" name="Google Shape;191;p19"/>
          <p:cNvSpPr txBox="1"/>
          <p:nvPr>
            <p:ph idx="1" type="subTitle"/>
          </p:nvPr>
        </p:nvSpPr>
        <p:spPr>
          <a:xfrm>
            <a:off x="2518507" y="2718654"/>
            <a:ext cx="4107000" cy="472500"/>
          </a:xfrm>
          <a:prstGeom prst="rect">
            <a:avLst/>
          </a:prstGeom>
        </p:spPr>
        <p:txBody>
          <a:bodyPr anchorCtr="0" anchor="t" bIns="0" lIns="91425" spcFirstLastPara="1" rIns="91425" wrap="square" tIns="0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92" name="Google Shape;192;p19"/>
          <p:cNvSpPr txBox="1"/>
          <p:nvPr>
            <p:ph idx="4" type="subTitle"/>
          </p:nvPr>
        </p:nvSpPr>
        <p:spPr>
          <a:xfrm>
            <a:off x="2518507" y="1366104"/>
            <a:ext cx="4107000" cy="472500"/>
          </a:xfrm>
          <a:prstGeom prst="rect">
            <a:avLst/>
          </a:prstGeom>
        </p:spPr>
        <p:txBody>
          <a:bodyPr anchorCtr="0" anchor="t" bIns="0" lIns="91425" spcFirstLastPara="1" rIns="91425" wrap="square" tIns="0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93" name="Google Shape;193;p19"/>
          <p:cNvSpPr txBox="1"/>
          <p:nvPr>
            <p:ph idx="5" type="subTitle"/>
          </p:nvPr>
        </p:nvSpPr>
        <p:spPr>
          <a:xfrm>
            <a:off x="2518493" y="4087430"/>
            <a:ext cx="4107000" cy="472500"/>
          </a:xfrm>
          <a:prstGeom prst="rect">
            <a:avLst/>
          </a:prstGeom>
        </p:spPr>
        <p:txBody>
          <a:bodyPr anchorCtr="0" anchor="t" bIns="0" lIns="91425" spcFirstLastPara="1" rIns="91425" wrap="square" tIns="0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5"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" name="Google Shape;195;p20"/>
          <p:cNvGrpSpPr/>
          <p:nvPr/>
        </p:nvGrpSpPr>
        <p:grpSpPr>
          <a:xfrm>
            <a:off x="-9513" y="2"/>
            <a:ext cx="9177947" cy="5143510"/>
            <a:chOff x="-9513" y="2"/>
            <a:chExt cx="9177947" cy="5143510"/>
          </a:xfrm>
        </p:grpSpPr>
        <p:sp>
          <p:nvSpPr>
            <p:cNvPr id="196" name="Google Shape;196;p20"/>
            <p:cNvSpPr/>
            <p:nvPr/>
          </p:nvSpPr>
          <p:spPr>
            <a:xfrm>
              <a:off x="319050" y="283350"/>
              <a:ext cx="8505900" cy="4576800"/>
            </a:xfrm>
            <a:prstGeom prst="roundRect">
              <a:avLst>
                <a:gd fmla="val 3396" name="adj"/>
              </a:avLst>
            </a:prstGeom>
            <a:solidFill>
              <a:schemeClr val="accent4"/>
            </a:solidFill>
            <a:ln cap="flat" cmpd="sng" w="285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20"/>
            <p:cNvSpPr/>
            <p:nvPr/>
          </p:nvSpPr>
          <p:spPr>
            <a:xfrm>
              <a:off x="7132742" y="2"/>
              <a:ext cx="1612254" cy="1208486"/>
            </a:xfrm>
            <a:custGeom>
              <a:rect b="b" l="l" r="r" t="t"/>
              <a:pathLst>
                <a:path extrusionOk="0" h="18394" w="22809">
                  <a:moveTo>
                    <a:pt x="1" y="0"/>
                  </a:moveTo>
                  <a:lnTo>
                    <a:pt x="20070" y="18026"/>
                  </a:lnTo>
                  <a:cubicBezTo>
                    <a:pt x="20438" y="18393"/>
                    <a:pt x="20765" y="18393"/>
                    <a:pt x="21092" y="18393"/>
                  </a:cubicBezTo>
                  <a:cubicBezTo>
                    <a:pt x="21460" y="18393"/>
                    <a:pt x="21950" y="18189"/>
                    <a:pt x="22114" y="17862"/>
                  </a:cubicBezTo>
                  <a:cubicBezTo>
                    <a:pt x="22809" y="17372"/>
                    <a:pt x="22645" y="16350"/>
                    <a:pt x="22114" y="15818"/>
                  </a:cubicBezTo>
                  <a:lnTo>
                    <a:pt x="4415" y="0"/>
                  </a:lnTo>
                  <a:close/>
                </a:path>
              </a:pathLst>
            </a:custGeom>
            <a:solidFill>
              <a:schemeClr val="lt2">
                <a:alpha val="502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20"/>
            <p:cNvSpPr/>
            <p:nvPr/>
          </p:nvSpPr>
          <p:spPr>
            <a:xfrm>
              <a:off x="743298" y="3878776"/>
              <a:ext cx="1664900" cy="1264737"/>
            </a:xfrm>
            <a:custGeom>
              <a:rect b="b" l="l" r="r" t="t"/>
              <a:pathLst>
                <a:path extrusionOk="0" h="19743" w="24157">
                  <a:moveTo>
                    <a:pt x="1676" y="0"/>
                  </a:moveTo>
                  <a:cubicBezTo>
                    <a:pt x="1185" y="0"/>
                    <a:pt x="818" y="164"/>
                    <a:pt x="491" y="532"/>
                  </a:cubicBezTo>
                  <a:cubicBezTo>
                    <a:pt x="0" y="1022"/>
                    <a:pt x="0" y="2044"/>
                    <a:pt x="654" y="2575"/>
                  </a:cubicBezTo>
                  <a:lnTo>
                    <a:pt x="19742" y="19743"/>
                  </a:lnTo>
                  <a:lnTo>
                    <a:pt x="24157" y="19743"/>
                  </a:lnTo>
                  <a:lnTo>
                    <a:pt x="2534" y="327"/>
                  </a:lnTo>
                  <a:cubicBezTo>
                    <a:pt x="2371" y="0"/>
                    <a:pt x="2044" y="0"/>
                    <a:pt x="1676" y="0"/>
                  </a:cubicBezTo>
                  <a:close/>
                </a:path>
              </a:pathLst>
            </a:custGeom>
            <a:solidFill>
              <a:schemeClr val="lt2">
                <a:alpha val="502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20"/>
            <p:cNvSpPr/>
            <p:nvPr/>
          </p:nvSpPr>
          <p:spPr>
            <a:xfrm rot="10800000">
              <a:off x="-9513" y="3652041"/>
              <a:ext cx="1143784" cy="1085055"/>
            </a:xfrm>
            <a:custGeom>
              <a:rect b="b" l="l" r="r" t="t"/>
              <a:pathLst>
                <a:path extrusionOk="0" h="16187" w="15860">
                  <a:moveTo>
                    <a:pt x="1717" y="0"/>
                  </a:moveTo>
                  <a:cubicBezTo>
                    <a:pt x="1186" y="0"/>
                    <a:pt x="859" y="204"/>
                    <a:pt x="532" y="531"/>
                  </a:cubicBezTo>
                  <a:cubicBezTo>
                    <a:pt x="1" y="1022"/>
                    <a:pt x="1" y="2044"/>
                    <a:pt x="696" y="2575"/>
                  </a:cubicBezTo>
                  <a:lnTo>
                    <a:pt x="15860" y="16186"/>
                  </a:lnTo>
                  <a:lnTo>
                    <a:pt x="15860" y="12467"/>
                  </a:lnTo>
                  <a:lnTo>
                    <a:pt x="15860" y="12262"/>
                  </a:lnTo>
                  <a:lnTo>
                    <a:pt x="2576" y="368"/>
                  </a:lnTo>
                  <a:cubicBezTo>
                    <a:pt x="2371" y="204"/>
                    <a:pt x="2044" y="0"/>
                    <a:pt x="1717" y="0"/>
                  </a:cubicBezTo>
                  <a:close/>
                </a:path>
              </a:pathLst>
            </a:custGeom>
            <a:solidFill>
              <a:schemeClr val="lt2">
                <a:alpha val="502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20"/>
            <p:cNvSpPr/>
            <p:nvPr/>
          </p:nvSpPr>
          <p:spPr>
            <a:xfrm>
              <a:off x="7972352" y="1381124"/>
              <a:ext cx="1196082" cy="1134709"/>
            </a:xfrm>
            <a:custGeom>
              <a:rect b="b" l="l" r="r" t="t"/>
              <a:pathLst>
                <a:path extrusionOk="0" h="16187" w="15860">
                  <a:moveTo>
                    <a:pt x="1717" y="0"/>
                  </a:moveTo>
                  <a:cubicBezTo>
                    <a:pt x="1186" y="0"/>
                    <a:pt x="859" y="204"/>
                    <a:pt x="532" y="531"/>
                  </a:cubicBezTo>
                  <a:cubicBezTo>
                    <a:pt x="1" y="1022"/>
                    <a:pt x="1" y="2044"/>
                    <a:pt x="696" y="2575"/>
                  </a:cubicBezTo>
                  <a:lnTo>
                    <a:pt x="15860" y="16186"/>
                  </a:lnTo>
                  <a:lnTo>
                    <a:pt x="15860" y="12467"/>
                  </a:lnTo>
                  <a:lnTo>
                    <a:pt x="15860" y="12262"/>
                  </a:lnTo>
                  <a:lnTo>
                    <a:pt x="2576" y="368"/>
                  </a:lnTo>
                  <a:cubicBezTo>
                    <a:pt x="2371" y="204"/>
                    <a:pt x="2044" y="0"/>
                    <a:pt x="1717" y="0"/>
                  </a:cubicBezTo>
                  <a:close/>
                </a:path>
              </a:pathLst>
            </a:custGeom>
            <a:solidFill>
              <a:schemeClr val="lt2">
                <a:alpha val="502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1" name="Google Shape;201;p20"/>
          <p:cNvGrpSpPr/>
          <p:nvPr/>
        </p:nvGrpSpPr>
        <p:grpSpPr>
          <a:xfrm>
            <a:off x="4281415" y="75177"/>
            <a:ext cx="581170" cy="125403"/>
            <a:chOff x="4685288" y="186288"/>
            <a:chExt cx="419375" cy="90485"/>
          </a:xfrm>
        </p:grpSpPr>
        <p:sp>
          <p:nvSpPr>
            <p:cNvPr id="202" name="Google Shape;202;p20"/>
            <p:cNvSpPr/>
            <p:nvPr/>
          </p:nvSpPr>
          <p:spPr>
            <a:xfrm>
              <a:off x="4687513" y="186288"/>
              <a:ext cx="414900" cy="82200"/>
            </a:xfrm>
            <a:prstGeom prst="roundRect">
              <a:avLst>
                <a:gd fmla="val 5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03" name="Google Shape;203;p20"/>
            <p:cNvGrpSpPr/>
            <p:nvPr/>
          </p:nvGrpSpPr>
          <p:grpSpPr>
            <a:xfrm>
              <a:off x="4685288" y="186300"/>
              <a:ext cx="419375" cy="90473"/>
              <a:chOff x="4390000" y="182175"/>
              <a:chExt cx="419375" cy="90473"/>
            </a:xfrm>
          </p:grpSpPr>
          <p:sp>
            <p:nvSpPr>
              <p:cNvPr id="204" name="Google Shape;204;p20"/>
              <p:cNvSpPr/>
              <p:nvPr/>
            </p:nvSpPr>
            <p:spPr>
              <a:xfrm>
                <a:off x="4390000" y="182175"/>
                <a:ext cx="419375" cy="90473"/>
              </a:xfrm>
              <a:custGeom>
                <a:rect b="b" l="l" r="r" t="t"/>
                <a:pathLst>
                  <a:path extrusionOk="0" h="1906" w="8835">
                    <a:moveTo>
                      <a:pt x="7882" y="155"/>
                    </a:moveTo>
                    <a:cubicBezTo>
                      <a:pt x="8323" y="155"/>
                      <a:pt x="8680" y="512"/>
                      <a:pt x="8680" y="953"/>
                    </a:cubicBezTo>
                    <a:cubicBezTo>
                      <a:pt x="8680" y="1393"/>
                      <a:pt x="8323" y="1750"/>
                      <a:pt x="7882" y="1750"/>
                    </a:cubicBezTo>
                    <a:lnTo>
                      <a:pt x="953" y="1750"/>
                    </a:lnTo>
                    <a:cubicBezTo>
                      <a:pt x="512" y="1750"/>
                      <a:pt x="155" y="1393"/>
                      <a:pt x="155" y="953"/>
                    </a:cubicBezTo>
                    <a:cubicBezTo>
                      <a:pt x="155" y="512"/>
                      <a:pt x="512" y="155"/>
                      <a:pt x="953" y="155"/>
                    </a:cubicBezTo>
                    <a:close/>
                    <a:moveTo>
                      <a:pt x="953" y="0"/>
                    </a:moveTo>
                    <a:cubicBezTo>
                      <a:pt x="429" y="0"/>
                      <a:pt x="0" y="429"/>
                      <a:pt x="0" y="953"/>
                    </a:cubicBezTo>
                    <a:cubicBezTo>
                      <a:pt x="0" y="1476"/>
                      <a:pt x="429" y="1905"/>
                      <a:pt x="953" y="1905"/>
                    </a:cubicBezTo>
                    <a:lnTo>
                      <a:pt x="7882" y="1905"/>
                    </a:lnTo>
                    <a:cubicBezTo>
                      <a:pt x="8406" y="1905"/>
                      <a:pt x="8835" y="1476"/>
                      <a:pt x="8835" y="953"/>
                    </a:cubicBezTo>
                    <a:cubicBezTo>
                      <a:pt x="8835" y="429"/>
                      <a:pt x="8406" y="0"/>
                      <a:pt x="788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5" name="Google Shape;205;p20"/>
              <p:cNvSpPr/>
              <p:nvPr/>
            </p:nvSpPr>
            <p:spPr>
              <a:xfrm>
                <a:off x="4464048" y="201352"/>
                <a:ext cx="52024" cy="52072"/>
              </a:xfrm>
              <a:custGeom>
                <a:rect b="b" l="l" r="r" t="t"/>
                <a:pathLst>
                  <a:path extrusionOk="0" h="1097" w="1096">
                    <a:moveTo>
                      <a:pt x="548" y="144"/>
                    </a:moveTo>
                    <a:cubicBezTo>
                      <a:pt x="774" y="144"/>
                      <a:pt x="953" y="322"/>
                      <a:pt x="953" y="549"/>
                    </a:cubicBezTo>
                    <a:cubicBezTo>
                      <a:pt x="953" y="763"/>
                      <a:pt x="774" y="941"/>
                      <a:pt x="548" y="941"/>
                    </a:cubicBezTo>
                    <a:cubicBezTo>
                      <a:pt x="333" y="941"/>
                      <a:pt x="155" y="763"/>
                      <a:pt x="155" y="549"/>
                    </a:cubicBezTo>
                    <a:cubicBezTo>
                      <a:pt x="155" y="322"/>
                      <a:pt x="333" y="144"/>
                      <a:pt x="548" y="144"/>
                    </a:cubicBezTo>
                    <a:close/>
                    <a:moveTo>
                      <a:pt x="548" y="1"/>
                    </a:moveTo>
                    <a:cubicBezTo>
                      <a:pt x="250" y="1"/>
                      <a:pt x="0" y="251"/>
                      <a:pt x="0" y="549"/>
                    </a:cubicBezTo>
                    <a:cubicBezTo>
                      <a:pt x="0" y="846"/>
                      <a:pt x="250" y="1096"/>
                      <a:pt x="548" y="1096"/>
                    </a:cubicBezTo>
                    <a:cubicBezTo>
                      <a:pt x="845" y="1096"/>
                      <a:pt x="1095" y="846"/>
                      <a:pt x="1095" y="549"/>
                    </a:cubicBezTo>
                    <a:cubicBezTo>
                      <a:pt x="1095" y="251"/>
                      <a:pt x="845" y="1"/>
                      <a:pt x="54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206" name="Google Shape;206;p20"/>
          <p:cNvSpPr txBox="1"/>
          <p:nvPr>
            <p:ph idx="1" type="subTitle"/>
          </p:nvPr>
        </p:nvSpPr>
        <p:spPr>
          <a:xfrm>
            <a:off x="2117765" y="3228984"/>
            <a:ext cx="1398600" cy="40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9pPr>
          </a:lstStyle>
          <a:p/>
        </p:txBody>
      </p:sp>
      <p:sp>
        <p:nvSpPr>
          <p:cNvPr id="207" name="Google Shape;207;p20"/>
          <p:cNvSpPr txBox="1"/>
          <p:nvPr>
            <p:ph idx="2" type="subTitle"/>
          </p:nvPr>
        </p:nvSpPr>
        <p:spPr>
          <a:xfrm>
            <a:off x="5627635" y="3228984"/>
            <a:ext cx="1398600" cy="40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9pPr>
          </a:lstStyle>
          <a:p/>
        </p:txBody>
      </p:sp>
      <p:sp>
        <p:nvSpPr>
          <p:cNvPr id="208" name="Google Shape;208;p20"/>
          <p:cNvSpPr txBox="1"/>
          <p:nvPr>
            <p:ph idx="3" type="subTitle"/>
          </p:nvPr>
        </p:nvSpPr>
        <p:spPr>
          <a:xfrm>
            <a:off x="1297865" y="3645247"/>
            <a:ext cx="2218500" cy="45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None/>
              <a:defRPr sz="16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209" name="Google Shape;209;p20"/>
          <p:cNvSpPr txBox="1"/>
          <p:nvPr>
            <p:ph idx="4" type="subTitle"/>
          </p:nvPr>
        </p:nvSpPr>
        <p:spPr>
          <a:xfrm>
            <a:off x="5627635" y="3645247"/>
            <a:ext cx="2218500" cy="45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None/>
              <a:defRPr sz="16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210" name="Google Shape;210;p20"/>
          <p:cNvSpPr txBox="1"/>
          <p:nvPr>
            <p:ph idx="5" type="subTitle"/>
          </p:nvPr>
        </p:nvSpPr>
        <p:spPr>
          <a:xfrm>
            <a:off x="2117765" y="1709641"/>
            <a:ext cx="1398600" cy="40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9pPr>
          </a:lstStyle>
          <a:p/>
        </p:txBody>
      </p:sp>
      <p:sp>
        <p:nvSpPr>
          <p:cNvPr id="211" name="Google Shape;211;p20"/>
          <p:cNvSpPr txBox="1"/>
          <p:nvPr>
            <p:ph idx="6" type="subTitle"/>
          </p:nvPr>
        </p:nvSpPr>
        <p:spPr>
          <a:xfrm>
            <a:off x="5627635" y="1709641"/>
            <a:ext cx="1398600" cy="40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9pPr>
          </a:lstStyle>
          <a:p/>
        </p:txBody>
      </p:sp>
      <p:sp>
        <p:nvSpPr>
          <p:cNvPr id="212" name="Google Shape;212;p20"/>
          <p:cNvSpPr txBox="1"/>
          <p:nvPr>
            <p:ph idx="7" type="subTitle"/>
          </p:nvPr>
        </p:nvSpPr>
        <p:spPr>
          <a:xfrm>
            <a:off x="1297865" y="2125989"/>
            <a:ext cx="2218500" cy="45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None/>
              <a:defRPr sz="16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213" name="Google Shape;213;p20"/>
          <p:cNvSpPr txBox="1"/>
          <p:nvPr>
            <p:ph idx="8" type="subTitle"/>
          </p:nvPr>
        </p:nvSpPr>
        <p:spPr>
          <a:xfrm>
            <a:off x="5627635" y="2125989"/>
            <a:ext cx="2218500" cy="45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None/>
              <a:defRPr sz="16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214" name="Google Shape;214;p20"/>
          <p:cNvSpPr txBox="1"/>
          <p:nvPr>
            <p:ph type="title"/>
          </p:nvPr>
        </p:nvSpPr>
        <p:spPr>
          <a:xfrm>
            <a:off x="722375" y="530750"/>
            <a:ext cx="7699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215" name="Google Shape;215;p20"/>
          <p:cNvGrpSpPr/>
          <p:nvPr/>
        </p:nvGrpSpPr>
        <p:grpSpPr>
          <a:xfrm rot="10308110">
            <a:off x="7728626" y="741469"/>
            <a:ext cx="1385958" cy="2705306"/>
            <a:chOff x="409722" y="228600"/>
            <a:chExt cx="1385931" cy="2705253"/>
          </a:xfrm>
        </p:grpSpPr>
        <p:grpSp>
          <p:nvGrpSpPr>
            <p:cNvPr id="216" name="Google Shape;216;p20"/>
            <p:cNvGrpSpPr/>
            <p:nvPr/>
          </p:nvGrpSpPr>
          <p:grpSpPr>
            <a:xfrm flipH="1" rot="-617154">
              <a:off x="575967" y="402323"/>
              <a:ext cx="1053440" cy="2450002"/>
              <a:chOff x="3817855" y="1437512"/>
              <a:chExt cx="541146" cy="1128254"/>
            </a:xfrm>
          </p:grpSpPr>
          <p:sp>
            <p:nvSpPr>
              <p:cNvPr id="217" name="Google Shape;217;p20"/>
              <p:cNvSpPr/>
              <p:nvPr/>
            </p:nvSpPr>
            <p:spPr>
              <a:xfrm>
                <a:off x="3817855" y="1437512"/>
                <a:ext cx="541146" cy="1128254"/>
              </a:xfrm>
              <a:custGeom>
                <a:rect b="b" l="l" r="r" t="t"/>
                <a:pathLst>
                  <a:path extrusionOk="0" h="59625" w="28598">
                    <a:moveTo>
                      <a:pt x="101" y="0"/>
                    </a:moveTo>
                    <a:lnTo>
                      <a:pt x="1" y="426"/>
                    </a:lnTo>
                    <a:cubicBezTo>
                      <a:pt x="16066" y="3359"/>
                      <a:pt x="28197" y="17344"/>
                      <a:pt x="28197" y="34161"/>
                    </a:cubicBezTo>
                    <a:lnTo>
                      <a:pt x="28197" y="34462"/>
                    </a:lnTo>
                    <a:cubicBezTo>
                      <a:pt x="28096" y="44286"/>
                      <a:pt x="23911" y="53058"/>
                      <a:pt x="17219" y="59324"/>
                    </a:cubicBezTo>
                    <a:lnTo>
                      <a:pt x="17545" y="59625"/>
                    </a:lnTo>
                    <a:cubicBezTo>
                      <a:pt x="24212" y="53359"/>
                      <a:pt x="28497" y="44386"/>
                      <a:pt x="28598" y="34462"/>
                    </a:cubicBezTo>
                    <a:lnTo>
                      <a:pt x="28598" y="34161"/>
                    </a:lnTo>
                    <a:cubicBezTo>
                      <a:pt x="28598" y="17143"/>
                      <a:pt x="16292" y="2933"/>
                      <a:pt x="10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8" name="Google Shape;218;p20"/>
              <p:cNvSpPr/>
              <p:nvPr/>
            </p:nvSpPr>
            <p:spPr>
              <a:xfrm>
                <a:off x="3985754" y="1615346"/>
                <a:ext cx="39378" cy="29898"/>
              </a:xfrm>
              <a:custGeom>
                <a:rect b="b" l="l" r="r" t="t"/>
                <a:pathLst>
                  <a:path extrusionOk="0" h="1580" w="2081">
                    <a:moveTo>
                      <a:pt x="1053" y="1"/>
                    </a:moveTo>
                    <a:cubicBezTo>
                      <a:pt x="0" y="1"/>
                      <a:pt x="0" y="1580"/>
                      <a:pt x="1053" y="1580"/>
                    </a:cubicBezTo>
                    <a:cubicBezTo>
                      <a:pt x="2080" y="1580"/>
                      <a:pt x="2080" y="1"/>
                      <a:pt x="105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19" name="Google Shape;219;p20"/>
            <p:cNvSpPr/>
            <p:nvPr/>
          </p:nvSpPr>
          <p:spPr>
            <a:xfrm>
              <a:off x="1419225" y="228600"/>
              <a:ext cx="142800" cy="142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0" name="Google Shape;220;p20"/>
          <p:cNvGrpSpPr/>
          <p:nvPr/>
        </p:nvGrpSpPr>
        <p:grpSpPr>
          <a:xfrm rot="-2972274">
            <a:off x="538275" y="2810662"/>
            <a:ext cx="1386048" cy="2705483"/>
            <a:chOff x="409722" y="228600"/>
            <a:chExt cx="1385931" cy="2705253"/>
          </a:xfrm>
        </p:grpSpPr>
        <p:grpSp>
          <p:nvGrpSpPr>
            <p:cNvPr id="221" name="Google Shape;221;p20"/>
            <p:cNvGrpSpPr/>
            <p:nvPr/>
          </p:nvGrpSpPr>
          <p:grpSpPr>
            <a:xfrm flipH="1" rot="-617154">
              <a:off x="575967" y="402323"/>
              <a:ext cx="1053440" cy="2450002"/>
              <a:chOff x="3817855" y="1437512"/>
              <a:chExt cx="541146" cy="1128254"/>
            </a:xfrm>
          </p:grpSpPr>
          <p:sp>
            <p:nvSpPr>
              <p:cNvPr id="222" name="Google Shape;222;p20"/>
              <p:cNvSpPr/>
              <p:nvPr/>
            </p:nvSpPr>
            <p:spPr>
              <a:xfrm>
                <a:off x="3817855" y="1437512"/>
                <a:ext cx="541146" cy="1128254"/>
              </a:xfrm>
              <a:custGeom>
                <a:rect b="b" l="l" r="r" t="t"/>
                <a:pathLst>
                  <a:path extrusionOk="0" h="59625" w="28598">
                    <a:moveTo>
                      <a:pt x="101" y="0"/>
                    </a:moveTo>
                    <a:lnTo>
                      <a:pt x="1" y="426"/>
                    </a:lnTo>
                    <a:cubicBezTo>
                      <a:pt x="16066" y="3359"/>
                      <a:pt x="28197" y="17344"/>
                      <a:pt x="28197" y="34161"/>
                    </a:cubicBezTo>
                    <a:lnTo>
                      <a:pt x="28197" y="34462"/>
                    </a:lnTo>
                    <a:cubicBezTo>
                      <a:pt x="28096" y="44286"/>
                      <a:pt x="23911" y="53058"/>
                      <a:pt x="17219" y="59324"/>
                    </a:cubicBezTo>
                    <a:lnTo>
                      <a:pt x="17545" y="59625"/>
                    </a:lnTo>
                    <a:cubicBezTo>
                      <a:pt x="24212" y="53359"/>
                      <a:pt x="28497" y="44386"/>
                      <a:pt x="28598" y="34462"/>
                    </a:cubicBezTo>
                    <a:lnTo>
                      <a:pt x="28598" y="34161"/>
                    </a:lnTo>
                    <a:cubicBezTo>
                      <a:pt x="28598" y="17143"/>
                      <a:pt x="16292" y="2933"/>
                      <a:pt x="10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3" name="Google Shape;223;p20"/>
              <p:cNvSpPr/>
              <p:nvPr/>
            </p:nvSpPr>
            <p:spPr>
              <a:xfrm>
                <a:off x="3985754" y="1615346"/>
                <a:ext cx="39378" cy="29898"/>
              </a:xfrm>
              <a:custGeom>
                <a:rect b="b" l="l" r="r" t="t"/>
                <a:pathLst>
                  <a:path extrusionOk="0" h="1580" w="2081">
                    <a:moveTo>
                      <a:pt x="1053" y="1"/>
                    </a:moveTo>
                    <a:cubicBezTo>
                      <a:pt x="0" y="1"/>
                      <a:pt x="0" y="1580"/>
                      <a:pt x="1053" y="1580"/>
                    </a:cubicBezTo>
                    <a:cubicBezTo>
                      <a:pt x="2080" y="1580"/>
                      <a:pt x="2080" y="1"/>
                      <a:pt x="105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24" name="Google Shape;224;p20"/>
            <p:cNvSpPr/>
            <p:nvPr/>
          </p:nvSpPr>
          <p:spPr>
            <a:xfrm>
              <a:off x="1419225" y="228600"/>
              <a:ext cx="142800" cy="142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 1">
  <p:cSld name="ONE_COLUMN_TEXT_1">
    <p:bg>
      <p:bgPr>
        <a:solidFill>
          <a:schemeClr val="accent2"/>
        </a:solidFill>
      </p:bgPr>
    </p:bg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1"/>
          <p:cNvSpPr txBox="1"/>
          <p:nvPr>
            <p:ph type="title"/>
          </p:nvPr>
        </p:nvSpPr>
        <p:spPr>
          <a:xfrm>
            <a:off x="992071" y="1521350"/>
            <a:ext cx="2649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7" name="Google Shape;227;p21"/>
          <p:cNvSpPr txBox="1"/>
          <p:nvPr>
            <p:ph idx="1" type="subTitle"/>
          </p:nvPr>
        </p:nvSpPr>
        <p:spPr>
          <a:xfrm>
            <a:off x="949496" y="2215050"/>
            <a:ext cx="2907600" cy="71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7"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9" name="Google Shape;229;p22"/>
          <p:cNvGrpSpPr/>
          <p:nvPr/>
        </p:nvGrpSpPr>
        <p:grpSpPr>
          <a:xfrm flipH="1">
            <a:off x="-24431" y="-29154"/>
            <a:ext cx="9177970" cy="5191717"/>
            <a:chOff x="-9546" y="-29154"/>
            <a:chExt cx="9177970" cy="5191717"/>
          </a:xfrm>
        </p:grpSpPr>
        <p:sp>
          <p:nvSpPr>
            <p:cNvPr id="230" name="Google Shape;230;p22"/>
            <p:cNvSpPr/>
            <p:nvPr/>
          </p:nvSpPr>
          <p:spPr>
            <a:xfrm>
              <a:off x="319050" y="283350"/>
              <a:ext cx="8505900" cy="4576800"/>
            </a:xfrm>
            <a:prstGeom prst="roundRect">
              <a:avLst>
                <a:gd fmla="val 3396" name="adj"/>
              </a:avLst>
            </a:prstGeom>
            <a:solidFill>
              <a:schemeClr val="accent4"/>
            </a:solidFill>
            <a:ln cap="flat" cmpd="sng" w="285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22"/>
            <p:cNvSpPr/>
            <p:nvPr/>
          </p:nvSpPr>
          <p:spPr>
            <a:xfrm>
              <a:off x="7068464" y="-29154"/>
              <a:ext cx="1600279" cy="1199565"/>
            </a:xfrm>
            <a:custGeom>
              <a:rect b="b" l="l" r="r" t="t"/>
              <a:pathLst>
                <a:path extrusionOk="0" h="18394" w="22809">
                  <a:moveTo>
                    <a:pt x="1" y="0"/>
                  </a:moveTo>
                  <a:lnTo>
                    <a:pt x="20070" y="18026"/>
                  </a:lnTo>
                  <a:cubicBezTo>
                    <a:pt x="20438" y="18393"/>
                    <a:pt x="20765" y="18393"/>
                    <a:pt x="21092" y="18393"/>
                  </a:cubicBezTo>
                  <a:cubicBezTo>
                    <a:pt x="21460" y="18393"/>
                    <a:pt x="21950" y="18189"/>
                    <a:pt x="22114" y="17862"/>
                  </a:cubicBezTo>
                  <a:cubicBezTo>
                    <a:pt x="22809" y="17372"/>
                    <a:pt x="22645" y="16350"/>
                    <a:pt x="22114" y="15818"/>
                  </a:cubicBezTo>
                  <a:lnTo>
                    <a:pt x="4415" y="0"/>
                  </a:lnTo>
                  <a:close/>
                </a:path>
              </a:pathLst>
            </a:custGeom>
            <a:solidFill>
              <a:schemeClr val="lt2">
                <a:alpha val="502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22"/>
            <p:cNvSpPr/>
            <p:nvPr/>
          </p:nvSpPr>
          <p:spPr>
            <a:xfrm>
              <a:off x="6578703" y="-6"/>
              <a:ext cx="1250846" cy="937634"/>
            </a:xfrm>
            <a:custGeom>
              <a:rect b="b" l="l" r="r" t="t"/>
              <a:pathLst>
                <a:path extrusionOk="0" h="18394" w="22809">
                  <a:moveTo>
                    <a:pt x="1" y="0"/>
                  </a:moveTo>
                  <a:lnTo>
                    <a:pt x="20070" y="18026"/>
                  </a:lnTo>
                  <a:cubicBezTo>
                    <a:pt x="20438" y="18393"/>
                    <a:pt x="20765" y="18393"/>
                    <a:pt x="21092" y="18393"/>
                  </a:cubicBezTo>
                  <a:cubicBezTo>
                    <a:pt x="21460" y="18393"/>
                    <a:pt x="21950" y="18189"/>
                    <a:pt x="22114" y="17862"/>
                  </a:cubicBezTo>
                  <a:cubicBezTo>
                    <a:pt x="22809" y="17372"/>
                    <a:pt x="22645" y="16350"/>
                    <a:pt x="22114" y="15818"/>
                  </a:cubicBezTo>
                  <a:lnTo>
                    <a:pt x="4415" y="0"/>
                  </a:lnTo>
                  <a:close/>
                </a:path>
              </a:pathLst>
            </a:custGeom>
            <a:solidFill>
              <a:schemeClr val="lt2">
                <a:alpha val="502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22"/>
            <p:cNvSpPr/>
            <p:nvPr/>
          </p:nvSpPr>
          <p:spPr>
            <a:xfrm>
              <a:off x="743289" y="3897826"/>
              <a:ext cx="1664900" cy="1264737"/>
            </a:xfrm>
            <a:custGeom>
              <a:rect b="b" l="l" r="r" t="t"/>
              <a:pathLst>
                <a:path extrusionOk="0" h="19743" w="24157">
                  <a:moveTo>
                    <a:pt x="1676" y="0"/>
                  </a:moveTo>
                  <a:cubicBezTo>
                    <a:pt x="1185" y="0"/>
                    <a:pt x="818" y="164"/>
                    <a:pt x="491" y="532"/>
                  </a:cubicBezTo>
                  <a:cubicBezTo>
                    <a:pt x="0" y="1022"/>
                    <a:pt x="0" y="2044"/>
                    <a:pt x="654" y="2575"/>
                  </a:cubicBezTo>
                  <a:lnTo>
                    <a:pt x="19742" y="19743"/>
                  </a:lnTo>
                  <a:lnTo>
                    <a:pt x="24157" y="19743"/>
                  </a:lnTo>
                  <a:lnTo>
                    <a:pt x="2534" y="327"/>
                  </a:lnTo>
                  <a:cubicBezTo>
                    <a:pt x="2371" y="0"/>
                    <a:pt x="2044" y="0"/>
                    <a:pt x="1676" y="0"/>
                  </a:cubicBezTo>
                  <a:close/>
                </a:path>
              </a:pathLst>
            </a:custGeom>
            <a:solidFill>
              <a:schemeClr val="lt2">
                <a:alpha val="502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22"/>
            <p:cNvSpPr/>
            <p:nvPr/>
          </p:nvSpPr>
          <p:spPr>
            <a:xfrm rot="10800000">
              <a:off x="-9546" y="3670090"/>
              <a:ext cx="1124791" cy="1067007"/>
            </a:xfrm>
            <a:custGeom>
              <a:rect b="b" l="l" r="r" t="t"/>
              <a:pathLst>
                <a:path extrusionOk="0" h="16187" w="15860">
                  <a:moveTo>
                    <a:pt x="1717" y="0"/>
                  </a:moveTo>
                  <a:cubicBezTo>
                    <a:pt x="1186" y="0"/>
                    <a:pt x="859" y="204"/>
                    <a:pt x="532" y="531"/>
                  </a:cubicBezTo>
                  <a:cubicBezTo>
                    <a:pt x="1" y="1022"/>
                    <a:pt x="1" y="2044"/>
                    <a:pt x="696" y="2575"/>
                  </a:cubicBezTo>
                  <a:lnTo>
                    <a:pt x="15860" y="16186"/>
                  </a:lnTo>
                  <a:lnTo>
                    <a:pt x="15860" y="12467"/>
                  </a:lnTo>
                  <a:lnTo>
                    <a:pt x="15860" y="12262"/>
                  </a:lnTo>
                  <a:lnTo>
                    <a:pt x="2576" y="368"/>
                  </a:lnTo>
                  <a:cubicBezTo>
                    <a:pt x="2371" y="204"/>
                    <a:pt x="2044" y="0"/>
                    <a:pt x="1717" y="0"/>
                  </a:cubicBezTo>
                  <a:close/>
                </a:path>
              </a:pathLst>
            </a:custGeom>
            <a:solidFill>
              <a:schemeClr val="lt2">
                <a:alpha val="502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22"/>
            <p:cNvSpPr/>
            <p:nvPr/>
          </p:nvSpPr>
          <p:spPr>
            <a:xfrm>
              <a:off x="7972342" y="1228724"/>
              <a:ext cx="1196082" cy="1134709"/>
            </a:xfrm>
            <a:custGeom>
              <a:rect b="b" l="l" r="r" t="t"/>
              <a:pathLst>
                <a:path extrusionOk="0" h="16187" w="15860">
                  <a:moveTo>
                    <a:pt x="1717" y="0"/>
                  </a:moveTo>
                  <a:cubicBezTo>
                    <a:pt x="1186" y="0"/>
                    <a:pt x="859" y="204"/>
                    <a:pt x="532" y="531"/>
                  </a:cubicBezTo>
                  <a:cubicBezTo>
                    <a:pt x="1" y="1022"/>
                    <a:pt x="1" y="2044"/>
                    <a:pt x="696" y="2575"/>
                  </a:cubicBezTo>
                  <a:lnTo>
                    <a:pt x="15860" y="16186"/>
                  </a:lnTo>
                  <a:lnTo>
                    <a:pt x="15860" y="12467"/>
                  </a:lnTo>
                  <a:lnTo>
                    <a:pt x="15860" y="12262"/>
                  </a:lnTo>
                  <a:lnTo>
                    <a:pt x="2576" y="368"/>
                  </a:lnTo>
                  <a:cubicBezTo>
                    <a:pt x="2371" y="204"/>
                    <a:pt x="2044" y="0"/>
                    <a:pt x="1717" y="0"/>
                  </a:cubicBezTo>
                  <a:close/>
                </a:path>
              </a:pathLst>
            </a:custGeom>
            <a:solidFill>
              <a:schemeClr val="lt2">
                <a:alpha val="502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6" name="Google Shape;236;p22"/>
          <p:cNvGrpSpPr/>
          <p:nvPr/>
        </p:nvGrpSpPr>
        <p:grpSpPr>
          <a:xfrm>
            <a:off x="4281415" y="75177"/>
            <a:ext cx="581170" cy="125403"/>
            <a:chOff x="4685288" y="186288"/>
            <a:chExt cx="419375" cy="90485"/>
          </a:xfrm>
        </p:grpSpPr>
        <p:sp>
          <p:nvSpPr>
            <p:cNvPr id="237" name="Google Shape;237;p22"/>
            <p:cNvSpPr/>
            <p:nvPr/>
          </p:nvSpPr>
          <p:spPr>
            <a:xfrm>
              <a:off x="4687513" y="186288"/>
              <a:ext cx="414900" cy="82200"/>
            </a:xfrm>
            <a:prstGeom prst="roundRect">
              <a:avLst>
                <a:gd fmla="val 5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38" name="Google Shape;238;p22"/>
            <p:cNvGrpSpPr/>
            <p:nvPr/>
          </p:nvGrpSpPr>
          <p:grpSpPr>
            <a:xfrm>
              <a:off x="4685288" y="186300"/>
              <a:ext cx="419375" cy="90473"/>
              <a:chOff x="4390000" y="182175"/>
              <a:chExt cx="419375" cy="90473"/>
            </a:xfrm>
          </p:grpSpPr>
          <p:sp>
            <p:nvSpPr>
              <p:cNvPr id="239" name="Google Shape;239;p22"/>
              <p:cNvSpPr/>
              <p:nvPr/>
            </p:nvSpPr>
            <p:spPr>
              <a:xfrm>
                <a:off x="4390000" y="182175"/>
                <a:ext cx="419375" cy="90473"/>
              </a:xfrm>
              <a:custGeom>
                <a:rect b="b" l="l" r="r" t="t"/>
                <a:pathLst>
                  <a:path extrusionOk="0" h="1906" w="8835">
                    <a:moveTo>
                      <a:pt x="7882" y="155"/>
                    </a:moveTo>
                    <a:cubicBezTo>
                      <a:pt x="8323" y="155"/>
                      <a:pt x="8680" y="512"/>
                      <a:pt x="8680" y="953"/>
                    </a:cubicBezTo>
                    <a:cubicBezTo>
                      <a:pt x="8680" y="1393"/>
                      <a:pt x="8323" y="1750"/>
                      <a:pt x="7882" y="1750"/>
                    </a:cubicBezTo>
                    <a:lnTo>
                      <a:pt x="953" y="1750"/>
                    </a:lnTo>
                    <a:cubicBezTo>
                      <a:pt x="512" y="1750"/>
                      <a:pt x="155" y="1393"/>
                      <a:pt x="155" y="953"/>
                    </a:cubicBezTo>
                    <a:cubicBezTo>
                      <a:pt x="155" y="512"/>
                      <a:pt x="512" y="155"/>
                      <a:pt x="953" y="155"/>
                    </a:cubicBezTo>
                    <a:close/>
                    <a:moveTo>
                      <a:pt x="953" y="0"/>
                    </a:moveTo>
                    <a:cubicBezTo>
                      <a:pt x="429" y="0"/>
                      <a:pt x="0" y="429"/>
                      <a:pt x="0" y="953"/>
                    </a:cubicBezTo>
                    <a:cubicBezTo>
                      <a:pt x="0" y="1476"/>
                      <a:pt x="429" y="1905"/>
                      <a:pt x="953" y="1905"/>
                    </a:cubicBezTo>
                    <a:lnTo>
                      <a:pt x="7882" y="1905"/>
                    </a:lnTo>
                    <a:cubicBezTo>
                      <a:pt x="8406" y="1905"/>
                      <a:pt x="8835" y="1476"/>
                      <a:pt x="8835" y="953"/>
                    </a:cubicBezTo>
                    <a:cubicBezTo>
                      <a:pt x="8835" y="429"/>
                      <a:pt x="8406" y="0"/>
                      <a:pt x="788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0" name="Google Shape;240;p22"/>
              <p:cNvSpPr/>
              <p:nvPr/>
            </p:nvSpPr>
            <p:spPr>
              <a:xfrm>
                <a:off x="4464048" y="201352"/>
                <a:ext cx="52024" cy="52072"/>
              </a:xfrm>
              <a:custGeom>
                <a:rect b="b" l="l" r="r" t="t"/>
                <a:pathLst>
                  <a:path extrusionOk="0" h="1097" w="1096">
                    <a:moveTo>
                      <a:pt x="548" y="144"/>
                    </a:moveTo>
                    <a:cubicBezTo>
                      <a:pt x="774" y="144"/>
                      <a:pt x="953" y="322"/>
                      <a:pt x="953" y="549"/>
                    </a:cubicBezTo>
                    <a:cubicBezTo>
                      <a:pt x="953" y="763"/>
                      <a:pt x="774" y="941"/>
                      <a:pt x="548" y="941"/>
                    </a:cubicBezTo>
                    <a:cubicBezTo>
                      <a:pt x="333" y="941"/>
                      <a:pt x="155" y="763"/>
                      <a:pt x="155" y="549"/>
                    </a:cubicBezTo>
                    <a:cubicBezTo>
                      <a:pt x="155" y="322"/>
                      <a:pt x="333" y="144"/>
                      <a:pt x="548" y="144"/>
                    </a:cubicBezTo>
                    <a:close/>
                    <a:moveTo>
                      <a:pt x="548" y="1"/>
                    </a:moveTo>
                    <a:cubicBezTo>
                      <a:pt x="250" y="1"/>
                      <a:pt x="0" y="251"/>
                      <a:pt x="0" y="549"/>
                    </a:cubicBezTo>
                    <a:cubicBezTo>
                      <a:pt x="0" y="846"/>
                      <a:pt x="250" y="1096"/>
                      <a:pt x="548" y="1096"/>
                    </a:cubicBezTo>
                    <a:cubicBezTo>
                      <a:pt x="845" y="1096"/>
                      <a:pt x="1095" y="846"/>
                      <a:pt x="1095" y="549"/>
                    </a:cubicBezTo>
                    <a:cubicBezTo>
                      <a:pt x="1095" y="251"/>
                      <a:pt x="845" y="1"/>
                      <a:pt x="54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241" name="Google Shape;241;p22"/>
          <p:cNvSpPr txBox="1"/>
          <p:nvPr>
            <p:ph idx="1" type="subTitle"/>
          </p:nvPr>
        </p:nvSpPr>
        <p:spPr>
          <a:xfrm>
            <a:off x="6169696" y="2166691"/>
            <a:ext cx="2263800" cy="4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42" name="Google Shape;242;p22"/>
          <p:cNvSpPr txBox="1"/>
          <p:nvPr>
            <p:ph idx="2" type="subTitle"/>
          </p:nvPr>
        </p:nvSpPr>
        <p:spPr>
          <a:xfrm>
            <a:off x="3845886" y="1860635"/>
            <a:ext cx="1452600" cy="25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ldrich"/>
              <a:buNone/>
              <a:defRPr b="1">
                <a:latin typeface="Aldrich"/>
                <a:ea typeface="Aldrich"/>
                <a:cs typeface="Aldrich"/>
                <a:sym typeface="Aldrich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ldrich"/>
              <a:buNone/>
              <a:defRPr sz="1600">
                <a:latin typeface="Aldrich"/>
                <a:ea typeface="Aldrich"/>
                <a:cs typeface="Aldrich"/>
                <a:sym typeface="Aldrich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ldrich"/>
              <a:buNone/>
              <a:defRPr sz="1600">
                <a:latin typeface="Aldrich"/>
                <a:ea typeface="Aldrich"/>
                <a:cs typeface="Aldrich"/>
                <a:sym typeface="Aldrich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ldrich"/>
              <a:buNone/>
              <a:defRPr sz="1600">
                <a:latin typeface="Aldrich"/>
                <a:ea typeface="Aldrich"/>
                <a:cs typeface="Aldrich"/>
                <a:sym typeface="Aldrich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ldrich"/>
              <a:buNone/>
              <a:defRPr sz="1600">
                <a:latin typeface="Aldrich"/>
                <a:ea typeface="Aldrich"/>
                <a:cs typeface="Aldrich"/>
                <a:sym typeface="Aldrich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ldrich"/>
              <a:buNone/>
              <a:defRPr sz="1600">
                <a:latin typeface="Aldrich"/>
                <a:ea typeface="Aldrich"/>
                <a:cs typeface="Aldrich"/>
                <a:sym typeface="Aldrich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ldrich"/>
              <a:buNone/>
              <a:defRPr sz="1600">
                <a:latin typeface="Aldrich"/>
                <a:ea typeface="Aldrich"/>
                <a:cs typeface="Aldrich"/>
                <a:sym typeface="Aldrich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ldrich"/>
              <a:buNone/>
              <a:defRPr sz="1600">
                <a:latin typeface="Aldrich"/>
                <a:ea typeface="Aldrich"/>
                <a:cs typeface="Aldrich"/>
                <a:sym typeface="Aldrich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ldrich"/>
              <a:buNone/>
              <a:defRPr sz="1600">
                <a:latin typeface="Aldrich"/>
                <a:ea typeface="Aldrich"/>
                <a:cs typeface="Aldrich"/>
                <a:sym typeface="Aldrich"/>
              </a:defRPr>
            </a:lvl9pPr>
          </a:lstStyle>
          <a:p/>
        </p:txBody>
      </p:sp>
      <p:sp>
        <p:nvSpPr>
          <p:cNvPr id="243" name="Google Shape;243;p22"/>
          <p:cNvSpPr txBox="1"/>
          <p:nvPr>
            <p:ph idx="3" type="subTitle"/>
          </p:nvPr>
        </p:nvSpPr>
        <p:spPr>
          <a:xfrm>
            <a:off x="3438336" y="2165641"/>
            <a:ext cx="2267700" cy="44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44" name="Google Shape;244;p22"/>
          <p:cNvSpPr txBox="1"/>
          <p:nvPr>
            <p:ph idx="4" type="subTitle"/>
          </p:nvPr>
        </p:nvSpPr>
        <p:spPr>
          <a:xfrm>
            <a:off x="1116125" y="1858985"/>
            <a:ext cx="1452600" cy="25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ldrich"/>
              <a:buNone/>
              <a:defRPr b="1">
                <a:latin typeface="Aldrich"/>
                <a:ea typeface="Aldrich"/>
                <a:cs typeface="Aldrich"/>
                <a:sym typeface="Aldrich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ldrich"/>
              <a:buNone/>
              <a:defRPr sz="1600">
                <a:latin typeface="Aldrich"/>
                <a:ea typeface="Aldrich"/>
                <a:cs typeface="Aldrich"/>
                <a:sym typeface="Aldrich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ldrich"/>
              <a:buNone/>
              <a:defRPr sz="1600">
                <a:latin typeface="Aldrich"/>
                <a:ea typeface="Aldrich"/>
                <a:cs typeface="Aldrich"/>
                <a:sym typeface="Aldrich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ldrich"/>
              <a:buNone/>
              <a:defRPr sz="1600">
                <a:latin typeface="Aldrich"/>
                <a:ea typeface="Aldrich"/>
                <a:cs typeface="Aldrich"/>
                <a:sym typeface="Aldrich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ldrich"/>
              <a:buNone/>
              <a:defRPr sz="1600">
                <a:latin typeface="Aldrich"/>
                <a:ea typeface="Aldrich"/>
                <a:cs typeface="Aldrich"/>
                <a:sym typeface="Aldrich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ldrich"/>
              <a:buNone/>
              <a:defRPr sz="1600">
                <a:latin typeface="Aldrich"/>
                <a:ea typeface="Aldrich"/>
                <a:cs typeface="Aldrich"/>
                <a:sym typeface="Aldrich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ldrich"/>
              <a:buNone/>
              <a:defRPr sz="1600">
                <a:latin typeface="Aldrich"/>
                <a:ea typeface="Aldrich"/>
                <a:cs typeface="Aldrich"/>
                <a:sym typeface="Aldrich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ldrich"/>
              <a:buNone/>
              <a:defRPr sz="1600">
                <a:latin typeface="Aldrich"/>
                <a:ea typeface="Aldrich"/>
                <a:cs typeface="Aldrich"/>
                <a:sym typeface="Aldrich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ldrich"/>
              <a:buNone/>
              <a:defRPr sz="1600">
                <a:latin typeface="Aldrich"/>
                <a:ea typeface="Aldrich"/>
                <a:cs typeface="Aldrich"/>
                <a:sym typeface="Aldrich"/>
              </a:defRPr>
            </a:lvl9pPr>
          </a:lstStyle>
          <a:p/>
        </p:txBody>
      </p:sp>
      <p:sp>
        <p:nvSpPr>
          <p:cNvPr id="245" name="Google Shape;245;p22"/>
          <p:cNvSpPr txBox="1"/>
          <p:nvPr>
            <p:ph idx="5" type="subTitle"/>
          </p:nvPr>
        </p:nvSpPr>
        <p:spPr>
          <a:xfrm>
            <a:off x="710525" y="2166691"/>
            <a:ext cx="2263800" cy="4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46" name="Google Shape;246;p22"/>
          <p:cNvSpPr txBox="1"/>
          <p:nvPr>
            <p:ph idx="6" type="subTitle"/>
          </p:nvPr>
        </p:nvSpPr>
        <p:spPr>
          <a:xfrm>
            <a:off x="6575296" y="1860635"/>
            <a:ext cx="1452600" cy="25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ldrich"/>
              <a:buNone/>
              <a:defRPr b="1">
                <a:latin typeface="Aldrich"/>
                <a:ea typeface="Aldrich"/>
                <a:cs typeface="Aldrich"/>
                <a:sym typeface="Aldrich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ldrich"/>
              <a:buNone/>
              <a:defRPr sz="1600">
                <a:latin typeface="Aldrich"/>
                <a:ea typeface="Aldrich"/>
                <a:cs typeface="Aldrich"/>
                <a:sym typeface="Aldrich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ldrich"/>
              <a:buNone/>
              <a:defRPr sz="1600">
                <a:latin typeface="Aldrich"/>
                <a:ea typeface="Aldrich"/>
                <a:cs typeface="Aldrich"/>
                <a:sym typeface="Aldrich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ldrich"/>
              <a:buNone/>
              <a:defRPr sz="1600">
                <a:latin typeface="Aldrich"/>
                <a:ea typeface="Aldrich"/>
                <a:cs typeface="Aldrich"/>
                <a:sym typeface="Aldrich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ldrich"/>
              <a:buNone/>
              <a:defRPr sz="1600">
                <a:latin typeface="Aldrich"/>
                <a:ea typeface="Aldrich"/>
                <a:cs typeface="Aldrich"/>
                <a:sym typeface="Aldrich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ldrich"/>
              <a:buNone/>
              <a:defRPr sz="1600">
                <a:latin typeface="Aldrich"/>
                <a:ea typeface="Aldrich"/>
                <a:cs typeface="Aldrich"/>
                <a:sym typeface="Aldrich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ldrich"/>
              <a:buNone/>
              <a:defRPr sz="1600">
                <a:latin typeface="Aldrich"/>
                <a:ea typeface="Aldrich"/>
                <a:cs typeface="Aldrich"/>
                <a:sym typeface="Aldrich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ldrich"/>
              <a:buNone/>
              <a:defRPr sz="1600">
                <a:latin typeface="Aldrich"/>
                <a:ea typeface="Aldrich"/>
                <a:cs typeface="Aldrich"/>
                <a:sym typeface="Aldrich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ldrich"/>
              <a:buNone/>
              <a:defRPr sz="1600">
                <a:latin typeface="Aldrich"/>
                <a:ea typeface="Aldrich"/>
                <a:cs typeface="Aldrich"/>
                <a:sym typeface="Aldrich"/>
              </a:defRPr>
            </a:lvl9pPr>
          </a:lstStyle>
          <a:p/>
        </p:txBody>
      </p:sp>
      <p:sp>
        <p:nvSpPr>
          <p:cNvPr id="247" name="Google Shape;247;p22"/>
          <p:cNvSpPr txBox="1"/>
          <p:nvPr>
            <p:ph idx="7" type="subTitle"/>
          </p:nvPr>
        </p:nvSpPr>
        <p:spPr>
          <a:xfrm>
            <a:off x="6169696" y="3896075"/>
            <a:ext cx="2263800" cy="4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48" name="Google Shape;248;p22"/>
          <p:cNvSpPr txBox="1"/>
          <p:nvPr>
            <p:ph idx="8" type="subTitle"/>
          </p:nvPr>
        </p:nvSpPr>
        <p:spPr>
          <a:xfrm>
            <a:off x="3440110" y="3896075"/>
            <a:ext cx="2263800" cy="4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49" name="Google Shape;249;p22"/>
          <p:cNvSpPr txBox="1"/>
          <p:nvPr>
            <p:ph idx="9" type="subTitle"/>
          </p:nvPr>
        </p:nvSpPr>
        <p:spPr>
          <a:xfrm>
            <a:off x="710525" y="3896075"/>
            <a:ext cx="2263800" cy="4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50" name="Google Shape;250;p22"/>
          <p:cNvSpPr txBox="1"/>
          <p:nvPr>
            <p:ph idx="13" type="subTitle"/>
          </p:nvPr>
        </p:nvSpPr>
        <p:spPr>
          <a:xfrm>
            <a:off x="3845886" y="3589521"/>
            <a:ext cx="1452600" cy="25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ldrich"/>
              <a:buNone/>
              <a:defRPr b="1">
                <a:latin typeface="Aldrich"/>
                <a:ea typeface="Aldrich"/>
                <a:cs typeface="Aldrich"/>
                <a:sym typeface="Aldrich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ldrich"/>
              <a:buNone/>
              <a:defRPr sz="1600">
                <a:latin typeface="Aldrich"/>
                <a:ea typeface="Aldrich"/>
                <a:cs typeface="Aldrich"/>
                <a:sym typeface="Aldrich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ldrich"/>
              <a:buNone/>
              <a:defRPr sz="1600">
                <a:latin typeface="Aldrich"/>
                <a:ea typeface="Aldrich"/>
                <a:cs typeface="Aldrich"/>
                <a:sym typeface="Aldrich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ldrich"/>
              <a:buNone/>
              <a:defRPr sz="1600">
                <a:latin typeface="Aldrich"/>
                <a:ea typeface="Aldrich"/>
                <a:cs typeface="Aldrich"/>
                <a:sym typeface="Aldrich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ldrich"/>
              <a:buNone/>
              <a:defRPr sz="1600">
                <a:latin typeface="Aldrich"/>
                <a:ea typeface="Aldrich"/>
                <a:cs typeface="Aldrich"/>
                <a:sym typeface="Aldrich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ldrich"/>
              <a:buNone/>
              <a:defRPr sz="1600">
                <a:latin typeface="Aldrich"/>
                <a:ea typeface="Aldrich"/>
                <a:cs typeface="Aldrich"/>
                <a:sym typeface="Aldrich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ldrich"/>
              <a:buNone/>
              <a:defRPr sz="1600">
                <a:latin typeface="Aldrich"/>
                <a:ea typeface="Aldrich"/>
                <a:cs typeface="Aldrich"/>
                <a:sym typeface="Aldrich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ldrich"/>
              <a:buNone/>
              <a:defRPr sz="1600">
                <a:latin typeface="Aldrich"/>
                <a:ea typeface="Aldrich"/>
                <a:cs typeface="Aldrich"/>
                <a:sym typeface="Aldrich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ldrich"/>
              <a:buNone/>
              <a:defRPr sz="1600">
                <a:latin typeface="Aldrich"/>
                <a:ea typeface="Aldrich"/>
                <a:cs typeface="Aldrich"/>
                <a:sym typeface="Aldrich"/>
              </a:defRPr>
            </a:lvl9pPr>
          </a:lstStyle>
          <a:p/>
        </p:txBody>
      </p:sp>
      <p:sp>
        <p:nvSpPr>
          <p:cNvPr id="251" name="Google Shape;251;p22"/>
          <p:cNvSpPr txBox="1"/>
          <p:nvPr>
            <p:ph idx="14" type="subTitle"/>
          </p:nvPr>
        </p:nvSpPr>
        <p:spPr>
          <a:xfrm>
            <a:off x="1116125" y="3589521"/>
            <a:ext cx="1452600" cy="25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ldrich"/>
              <a:buNone/>
              <a:defRPr b="1">
                <a:latin typeface="Aldrich"/>
                <a:ea typeface="Aldrich"/>
                <a:cs typeface="Aldrich"/>
                <a:sym typeface="Aldrich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ldrich"/>
              <a:buNone/>
              <a:defRPr sz="1600">
                <a:latin typeface="Aldrich"/>
                <a:ea typeface="Aldrich"/>
                <a:cs typeface="Aldrich"/>
                <a:sym typeface="Aldrich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ldrich"/>
              <a:buNone/>
              <a:defRPr sz="1600">
                <a:latin typeface="Aldrich"/>
                <a:ea typeface="Aldrich"/>
                <a:cs typeface="Aldrich"/>
                <a:sym typeface="Aldrich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ldrich"/>
              <a:buNone/>
              <a:defRPr sz="1600">
                <a:latin typeface="Aldrich"/>
                <a:ea typeface="Aldrich"/>
                <a:cs typeface="Aldrich"/>
                <a:sym typeface="Aldrich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ldrich"/>
              <a:buNone/>
              <a:defRPr sz="1600">
                <a:latin typeface="Aldrich"/>
                <a:ea typeface="Aldrich"/>
                <a:cs typeface="Aldrich"/>
                <a:sym typeface="Aldrich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ldrich"/>
              <a:buNone/>
              <a:defRPr sz="1600">
                <a:latin typeface="Aldrich"/>
                <a:ea typeface="Aldrich"/>
                <a:cs typeface="Aldrich"/>
                <a:sym typeface="Aldrich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ldrich"/>
              <a:buNone/>
              <a:defRPr sz="1600">
                <a:latin typeface="Aldrich"/>
                <a:ea typeface="Aldrich"/>
                <a:cs typeface="Aldrich"/>
                <a:sym typeface="Aldrich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ldrich"/>
              <a:buNone/>
              <a:defRPr sz="1600">
                <a:latin typeface="Aldrich"/>
                <a:ea typeface="Aldrich"/>
                <a:cs typeface="Aldrich"/>
                <a:sym typeface="Aldrich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ldrich"/>
              <a:buNone/>
              <a:defRPr sz="1600">
                <a:latin typeface="Aldrich"/>
                <a:ea typeface="Aldrich"/>
                <a:cs typeface="Aldrich"/>
                <a:sym typeface="Aldrich"/>
              </a:defRPr>
            </a:lvl9pPr>
          </a:lstStyle>
          <a:p/>
        </p:txBody>
      </p:sp>
      <p:sp>
        <p:nvSpPr>
          <p:cNvPr id="252" name="Google Shape;252;p22"/>
          <p:cNvSpPr txBox="1"/>
          <p:nvPr>
            <p:ph idx="15" type="subTitle"/>
          </p:nvPr>
        </p:nvSpPr>
        <p:spPr>
          <a:xfrm>
            <a:off x="6575296" y="3589521"/>
            <a:ext cx="1452600" cy="25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ldrich"/>
              <a:buNone/>
              <a:defRPr b="1">
                <a:latin typeface="Aldrich"/>
                <a:ea typeface="Aldrich"/>
                <a:cs typeface="Aldrich"/>
                <a:sym typeface="Aldrich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ldrich"/>
              <a:buNone/>
              <a:defRPr sz="1600">
                <a:latin typeface="Aldrich"/>
                <a:ea typeface="Aldrich"/>
                <a:cs typeface="Aldrich"/>
                <a:sym typeface="Aldrich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ldrich"/>
              <a:buNone/>
              <a:defRPr sz="1600">
                <a:latin typeface="Aldrich"/>
                <a:ea typeface="Aldrich"/>
                <a:cs typeface="Aldrich"/>
                <a:sym typeface="Aldrich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ldrich"/>
              <a:buNone/>
              <a:defRPr sz="1600">
                <a:latin typeface="Aldrich"/>
                <a:ea typeface="Aldrich"/>
                <a:cs typeface="Aldrich"/>
                <a:sym typeface="Aldrich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ldrich"/>
              <a:buNone/>
              <a:defRPr sz="1600">
                <a:latin typeface="Aldrich"/>
                <a:ea typeface="Aldrich"/>
                <a:cs typeface="Aldrich"/>
                <a:sym typeface="Aldrich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ldrich"/>
              <a:buNone/>
              <a:defRPr sz="1600">
                <a:latin typeface="Aldrich"/>
                <a:ea typeface="Aldrich"/>
                <a:cs typeface="Aldrich"/>
                <a:sym typeface="Aldrich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ldrich"/>
              <a:buNone/>
              <a:defRPr sz="1600">
                <a:latin typeface="Aldrich"/>
                <a:ea typeface="Aldrich"/>
                <a:cs typeface="Aldrich"/>
                <a:sym typeface="Aldrich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ldrich"/>
              <a:buNone/>
              <a:defRPr sz="1600">
                <a:latin typeface="Aldrich"/>
                <a:ea typeface="Aldrich"/>
                <a:cs typeface="Aldrich"/>
                <a:sym typeface="Aldrich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ldrich"/>
              <a:buNone/>
              <a:defRPr sz="1600">
                <a:latin typeface="Aldrich"/>
                <a:ea typeface="Aldrich"/>
                <a:cs typeface="Aldrich"/>
                <a:sym typeface="Aldrich"/>
              </a:defRPr>
            </a:lvl9pPr>
          </a:lstStyle>
          <a:p/>
        </p:txBody>
      </p:sp>
      <p:sp>
        <p:nvSpPr>
          <p:cNvPr id="253" name="Google Shape;253;p22"/>
          <p:cNvSpPr txBox="1"/>
          <p:nvPr>
            <p:ph type="title"/>
          </p:nvPr>
        </p:nvSpPr>
        <p:spPr>
          <a:xfrm>
            <a:off x="722375" y="530750"/>
            <a:ext cx="7699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254" name="Google Shape;254;p22"/>
          <p:cNvGrpSpPr/>
          <p:nvPr/>
        </p:nvGrpSpPr>
        <p:grpSpPr>
          <a:xfrm rot="1877870">
            <a:off x="-80880" y="163153"/>
            <a:ext cx="1385966" cy="2705322"/>
            <a:chOff x="409722" y="228600"/>
            <a:chExt cx="1385931" cy="2705253"/>
          </a:xfrm>
        </p:grpSpPr>
        <p:grpSp>
          <p:nvGrpSpPr>
            <p:cNvPr id="255" name="Google Shape;255;p22"/>
            <p:cNvGrpSpPr/>
            <p:nvPr/>
          </p:nvGrpSpPr>
          <p:grpSpPr>
            <a:xfrm flipH="1" rot="-617154">
              <a:off x="575967" y="402323"/>
              <a:ext cx="1053440" cy="2450002"/>
              <a:chOff x="3817855" y="1437512"/>
              <a:chExt cx="541146" cy="1128254"/>
            </a:xfrm>
          </p:grpSpPr>
          <p:sp>
            <p:nvSpPr>
              <p:cNvPr id="256" name="Google Shape;256;p22"/>
              <p:cNvSpPr/>
              <p:nvPr/>
            </p:nvSpPr>
            <p:spPr>
              <a:xfrm>
                <a:off x="3817855" y="1437512"/>
                <a:ext cx="541146" cy="1128254"/>
              </a:xfrm>
              <a:custGeom>
                <a:rect b="b" l="l" r="r" t="t"/>
                <a:pathLst>
                  <a:path extrusionOk="0" h="59625" w="28598">
                    <a:moveTo>
                      <a:pt x="101" y="0"/>
                    </a:moveTo>
                    <a:lnTo>
                      <a:pt x="1" y="426"/>
                    </a:lnTo>
                    <a:cubicBezTo>
                      <a:pt x="16066" y="3359"/>
                      <a:pt x="28197" y="17344"/>
                      <a:pt x="28197" y="34161"/>
                    </a:cubicBezTo>
                    <a:lnTo>
                      <a:pt x="28197" y="34462"/>
                    </a:lnTo>
                    <a:cubicBezTo>
                      <a:pt x="28096" y="44286"/>
                      <a:pt x="23911" y="53058"/>
                      <a:pt x="17219" y="59324"/>
                    </a:cubicBezTo>
                    <a:lnTo>
                      <a:pt x="17545" y="59625"/>
                    </a:lnTo>
                    <a:cubicBezTo>
                      <a:pt x="24212" y="53359"/>
                      <a:pt x="28497" y="44386"/>
                      <a:pt x="28598" y="34462"/>
                    </a:cubicBezTo>
                    <a:lnTo>
                      <a:pt x="28598" y="34161"/>
                    </a:lnTo>
                    <a:cubicBezTo>
                      <a:pt x="28598" y="17143"/>
                      <a:pt x="16292" y="2933"/>
                      <a:pt x="10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7" name="Google Shape;257;p22"/>
              <p:cNvSpPr/>
              <p:nvPr/>
            </p:nvSpPr>
            <p:spPr>
              <a:xfrm>
                <a:off x="3985754" y="1615346"/>
                <a:ext cx="39378" cy="29898"/>
              </a:xfrm>
              <a:custGeom>
                <a:rect b="b" l="l" r="r" t="t"/>
                <a:pathLst>
                  <a:path extrusionOk="0" h="1580" w="2081">
                    <a:moveTo>
                      <a:pt x="1053" y="1"/>
                    </a:moveTo>
                    <a:cubicBezTo>
                      <a:pt x="0" y="1"/>
                      <a:pt x="0" y="1580"/>
                      <a:pt x="1053" y="1580"/>
                    </a:cubicBezTo>
                    <a:cubicBezTo>
                      <a:pt x="2080" y="1580"/>
                      <a:pt x="2080" y="1"/>
                      <a:pt x="105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58" name="Google Shape;258;p22"/>
            <p:cNvSpPr/>
            <p:nvPr/>
          </p:nvSpPr>
          <p:spPr>
            <a:xfrm>
              <a:off x="1419225" y="228600"/>
              <a:ext cx="142800" cy="142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9" name="Google Shape;259;p22"/>
          <p:cNvGrpSpPr/>
          <p:nvPr/>
        </p:nvGrpSpPr>
        <p:grpSpPr>
          <a:xfrm flipH="1" rot="128945">
            <a:off x="8148859" y="1763418"/>
            <a:ext cx="1385935" cy="2705263"/>
            <a:chOff x="409722" y="228600"/>
            <a:chExt cx="1385931" cy="2705253"/>
          </a:xfrm>
        </p:grpSpPr>
        <p:grpSp>
          <p:nvGrpSpPr>
            <p:cNvPr id="260" name="Google Shape;260;p22"/>
            <p:cNvGrpSpPr/>
            <p:nvPr/>
          </p:nvGrpSpPr>
          <p:grpSpPr>
            <a:xfrm flipH="1" rot="-617154">
              <a:off x="575967" y="402323"/>
              <a:ext cx="1053440" cy="2450002"/>
              <a:chOff x="3817855" y="1437512"/>
              <a:chExt cx="541146" cy="1128254"/>
            </a:xfrm>
          </p:grpSpPr>
          <p:sp>
            <p:nvSpPr>
              <p:cNvPr id="261" name="Google Shape;261;p22"/>
              <p:cNvSpPr/>
              <p:nvPr/>
            </p:nvSpPr>
            <p:spPr>
              <a:xfrm>
                <a:off x="3817855" y="1437512"/>
                <a:ext cx="541146" cy="1128254"/>
              </a:xfrm>
              <a:custGeom>
                <a:rect b="b" l="l" r="r" t="t"/>
                <a:pathLst>
                  <a:path extrusionOk="0" h="59625" w="28598">
                    <a:moveTo>
                      <a:pt x="101" y="0"/>
                    </a:moveTo>
                    <a:lnTo>
                      <a:pt x="1" y="426"/>
                    </a:lnTo>
                    <a:cubicBezTo>
                      <a:pt x="16066" y="3359"/>
                      <a:pt x="28197" y="17344"/>
                      <a:pt x="28197" y="34161"/>
                    </a:cubicBezTo>
                    <a:lnTo>
                      <a:pt x="28197" y="34462"/>
                    </a:lnTo>
                    <a:cubicBezTo>
                      <a:pt x="28096" y="44286"/>
                      <a:pt x="23911" y="53058"/>
                      <a:pt x="17219" y="59324"/>
                    </a:cubicBezTo>
                    <a:lnTo>
                      <a:pt x="17545" y="59625"/>
                    </a:lnTo>
                    <a:cubicBezTo>
                      <a:pt x="24212" y="53359"/>
                      <a:pt x="28497" y="44386"/>
                      <a:pt x="28598" y="34462"/>
                    </a:cubicBezTo>
                    <a:lnTo>
                      <a:pt x="28598" y="34161"/>
                    </a:lnTo>
                    <a:cubicBezTo>
                      <a:pt x="28598" y="17143"/>
                      <a:pt x="16292" y="2933"/>
                      <a:pt x="10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2" name="Google Shape;262;p22"/>
              <p:cNvSpPr/>
              <p:nvPr/>
            </p:nvSpPr>
            <p:spPr>
              <a:xfrm>
                <a:off x="3985754" y="1615346"/>
                <a:ext cx="39378" cy="29898"/>
              </a:xfrm>
              <a:custGeom>
                <a:rect b="b" l="l" r="r" t="t"/>
                <a:pathLst>
                  <a:path extrusionOk="0" h="1580" w="2081">
                    <a:moveTo>
                      <a:pt x="1053" y="1"/>
                    </a:moveTo>
                    <a:cubicBezTo>
                      <a:pt x="0" y="1"/>
                      <a:pt x="0" y="1580"/>
                      <a:pt x="1053" y="1580"/>
                    </a:cubicBezTo>
                    <a:cubicBezTo>
                      <a:pt x="2080" y="1580"/>
                      <a:pt x="2080" y="1"/>
                      <a:pt x="105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63" name="Google Shape;263;p22"/>
            <p:cNvSpPr/>
            <p:nvPr/>
          </p:nvSpPr>
          <p:spPr>
            <a:xfrm>
              <a:off x="1419225" y="228600"/>
              <a:ext cx="142800" cy="142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TITLE_AND_TWO_COLUMNS_1">
    <p:bg>
      <p:bgPr>
        <a:solidFill>
          <a:schemeClr val="accent2"/>
        </a:solidFill>
      </p:bgPr>
    </p:bg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3"/>
          <p:cNvSpPr/>
          <p:nvPr/>
        </p:nvSpPr>
        <p:spPr>
          <a:xfrm flipH="1">
            <a:off x="319043" y="283350"/>
            <a:ext cx="8505900" cy="4576800"/>
          </a:xfrm>
          <a:prstGeom prst="roundRect">
            <a:avLst>
              <a:gd fmla="val 3396" name="adj"/>
            </a:avLst>
          </a:prstGeom>
          <a:solidFill>
            <a:schemeClr val="accent1"/>
          </a:solidFill>
          <a:ln cap="flat" cmpd="sng" w="2857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23"/>
          <p:cNvSpPr/>
          <p:nvPr/>
        </p:nvSpPr>
        <p:spPr>
          <a:xfrm flipH="1" rot="10800000">
            <a:off x="4675100" y="579312"/>
            <a:ext cx="3804000" cy="3983400"/>
          </a:xfrm>
          <a:prstGeom prst="roundRect">
            <a:avLst>
              <a:gd fmla="val 3396" name="adj"/>
            </a:avLst>
          </a:prstGeom>
          <a:solidFill>
            <a:schemeClr val="accent4"/>
          </a:solidFill>
          <a:ln cap="flat" cmpd="sng" w="2857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23"/>
          <p:cNvSpPr/>
          <p:nvPr/>
        </p:nvSpPr>
        <p:spPr>
          <a:xfrm flipH="1">
            <a:off x="6659628" y="3545595"/>
            <a:ext cx="1262868" cy="1002352"/>
          </a:xfrm>
          <a:custGeom>
            <a:rect b="b" l="l" r="r" t="t"/>
            <a:pathLst>
              <a:path extrusionOk="0" h="19743" w="24157">
                <a:moveTo>
                  <a:pt x="1676" y="0"/>
                </a:moveTo>
                <a:cubicBezTo>
                  <a:pt x="1185" y="0"/>
                  <a:pt x="818" y="164"/>
                  <a:pt x="491" y="532"/>
                </a:cubicBezTo>
                <a:cubicBezTo>
                  <a:pt x="0" y="1022"/>
                  <a:pt x="0" y="2044"/>
                  <a:pt x="654" y="2575"/>
                </a:cubicBezTo>
                <a:lnTo>
                  <a:pt x="19742" y="19743"/>
                </a:lnTo>
                <a:lnTo>
                  <a:pt x="24157" y="19743"/>
                </a:lnTo>
                <a:lnTo>
                  <a:pt x="2534" y="327"/>
                </a:lnTo>
                <a:cubicBezTo>
                  <a:pt x="2371" y="0"/>
                  <a:pt x="2044" y="0"/>
                  <a:pt x="1676" y="0"/>
                </a:cubicBezTo>
                <a:close/>
              </a:path>
            </a:pathLst>
          </a:custGeom>
          <a:solidFill>
            <a:srgbClr val="FFFFFF">
              <a:alpha val="200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23"/>
          <p:cNvSpPr/>
          <p:nvPr/>
        </p:nvSpPr>
        <p:spPr>
          <a:xfrm flipH="1" rot="10800000">
            <a:off x="7611614" y="3464137"/>
            <a:ext cx="853189" cy="845690"/>
          </a:xfrm>
          <a:custGeom>
            <a:rect b="b" l="l" r="r" t="t"/>
            <a:pathLst>
              <a:path extrusionOk="0" h="16187" w="15860">
                <a:moveTo>
                  <a:pt x="1717" y="0"/>
                </a:moveTo>
                <a:cubicBezTo>
                  <a:pt x="1186" y="0"/>
                  <a:pt x="859" y="204"/>
                  <a:pt x="532" y="531"/>
                </a:cubicBezTo>
                <a:cubicBezTo>
                  <a:pt x="1" y="1022"/>
                  <a:pt x="1" y="2044"/>
                  <a:pt x="696" y="2575"/>
                </a:cubicBezTo>
                <a:lnTo>
                  <a:pt x="15860" y="16186"/>
                </a:lnTo>
                <a:lnTo>
                  <a:pt x="15860" y="12467"/>
                </a:lnTo>
                <a:lnTo>
                  <a:pt x="15860" y="12262"/>
                </a:lnTo>
                <a:lnTo>
                  <a:pt x="2576" y="368"/>
                </a:lnTo>
                <a:cubicBezTo>
                  <a:pt x="2371" y="204"/>
                  <a:pt x="2044" y="0"/>
                  <a:pt x="1717" y="0"/>
                </a:cubicBezTo>
                <a:close/>
              </a:path>
            </a:pathLst>
          </a:custGeom>
          <a:solidFill>
            <a:srgbClr val="FFFFFF">
              <a:alpha val="200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23"/>
          <p:cNvSpPr/>
          <p:nvPr/>
        </p:nvSpPr>
        <p:spPr>
          <a:xfrm flipH="1" rot="10800000">
            <a:off x="661175" y="576012"/>
            <a:ext cx="3807600" cy="3986700"/>
          </a:xfrm>
          <a:prstGeom prst="roundRect">
            <a:avLst>
              <a:gd fmla="val 3396" name="adj"/>
            </a:avLst>
          </a:prstGeom>
          <a:solidFill>
            <a:schemeClr val="accent4"/>
          </a:solidFill>
          <a:ln cap="flat" cmpd="sng" w="2857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23"/>
          <p:cNvSpPr/>
          <p:nvPr/>
        </p:nvSpPr>
        <p:spPr>
          <a:xfrm flipH="1">
            <a:off x="947000" y="591709"/>
            <a:ext cx="1028800" cy="820648"/>
          </a:xfrm>
          <a:custGeom>
            <a:rect b="b" l="l" r="r" t="t"/>
            <a:pathLst>
              <a:path extrusionOk="0" h="18394" w="22809">
                <a:moveTo>
                  <a:pt x="1" y="0"/>
                </a:moveTo>
                <a:lnTo>
                  <a:pt x="20070" y="18026"/>
                </a:lnTo>
                <a:cubicBezTo>
                  <a:pt x="20438" y="18393"/>
                  <a:pt x="20765" y="18393"/>
                  <a:pt x="21092" y="18393"/>
                </a:cubicBezTo>
                <a:cubicBezTo>
                  <a:pt x="21460" y="18393"/>
                  <a:pt x="21950" y="18189"/>
                  <a:pt x="22114" y="17862"/>
                </a:cubicBezTo>
                <a:cubicBezTo>
                  <a:pt x="22809" y="17372"/>
                  <a:pt x="22645" y="16350"/>
                  <a:pt x="22114" y="15818"/>
                </a:cubicBezTo>
                <a:lnTo>
                  <a:pt x="4415" y="0"/>
                </a:lnTo>
                <a:close/>
              </a:path>
            </a:pathLst>
          </a:custGeom>
          <a:solidFill>
            <a:srgbClr val="FFFFFF">
              <a:alpha val="200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23"/>
          <p:cNvSpPr/>
          <p:nvPr/>
        </p:nvSpPr>
        <p:spPr>
          <a:xfrm flipH="1">
            <a:off x="1535518" y="590653"/>
            <a:ext cx="804131" cy="641399"/>
          </a:xfrm>
          <a:custGeom>
            <a:rect b="b" l="l" r="r" t="t"/>
            <a:pathLst>
              <a:path extrusionOk="0" h="18394" w="22809">
                <a:moveTo>
                  <a:pt x="1" y="0"/>
                </a:moveTo>
                <a:lnTo>
                  <a:pt x="20070" y="18026"/>
                </a:lnTo>
                <a:cubicBezTo>
                  <a:pt x="20438" y="18393"/>
                  <a:pt x="20765" y="18393"/>
                  <a:pt x="21092" y="18393"/>
                </a:cubicBezTo>
                <a:cubicBezTo>
                  <a:pt x="21460" y="18393"/>
                  <a:pt x="21950" y="18189"/>
                  <a:pt x="22114" y="17862"/>
                </a:cubicBezTo>
                <a:cubicBezTo>
                  <a:pt x="22809" y="17372"/>
                  <a:pt x="22645" y="16350"/>
                  <a:pt x="22114" y="15818"/>
                </a:cubicBezTo>
                <a:lnTo>
                  <a:pt x="4415" y="0"/>
                </a:lnTo>
                <a:close/>
              </a:path>
            </a:pathLst>
          </a:custGeom>
          <a:solidFill>
            <a:srgbClr val="FFFFFF">
              <a:alpha val="200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23"/>
          <p:cNvSpPr/>
          <p:nvPr/>
        </p:nvSpPr>
        <p:spPr>
          <a:xfrm flipH="1">
            <a:off x="674764" y="1598807"/>
            <a:ext cx="768932" cy="729508"/>
          </a:xfrm>
          <a:custGeom>
            <a:rect b="b" l="l" r="r" t="t"/>
            <a:pathLst>
              <a:path extrusionOk="0" h="16187" w="15860">
                <a:moveTo>
                  <a:pt x="1717" y="0"/>
                </a:moveTo>
                <a:cubicBezTo>
                  <a:pt x="1186" y="0"/>
                  <a:pt x="859" y="204"/>
                  <a:pt x="532" y="531"/>
                </a:cubicBezTo>
                <a:cubicBezTo>
                  <a:pt x="1" y="1022"/>
                  <a:pt x="1" y="2044"/>
                  <a:pt x="696" y="2575"/>
                </a:cubicBezTo>
                <a:lnTo>
                  <a:pt x="15860" y="16186"/>
                </a:lnTo>
                <a:lnTo>
                  <a:pt x="15860" y="12467"/>
                </a:lnTo>
                <a:lnTo>
                  <a:pt x="15860" y="12262"/>
                </a:lnTo>
                <a:lnTo>
                  <a:pt x="2576" y="368"/>
                </a:lnTo>
                <a:cubicBezTo>
                  <a:pt x="2371" y="204"/>
                  <a:pt x="2044" y="0"/>
                  <a:pt x="1717" y="0"/>
                </a:cubicBezTo>
                <a:close/>
              </a:path>
            </a:pathLst>
          </a:custGeom>
          <a:solidFill>
            <a:srgbClr val="FFFFFF">
              <a:alpha val="200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73" name="Google Shape;273;p23"/>
          <p:cNvGrpSpPr/>
          <p:nvPr/>
        </p:nvGrpSpPr>
        <p:grpSpPr>
          <a:xfrm>
            <a:off x="4281415" y="375214"/>
            <a:ext cx="581170" cy="125403"/>
            <a:chOff x="4685288" y="186288"/>
            <a:chExt cx="419375" cy="90485"/>
          </a:xfrm>
        </p:grpSpPr>
        <p:sp>
          <p:nvSpPr>
            <p:cNvPr id="274" name="Google Shape;274;p23"/>
            <p:cNvSpPr/>
            <p:nvPr/>
          </p:nvSpPr>
          <p:spPr>
            <a:xfrm>
              <a:off x="4687513" y="186288"/>
              <a:ext cx="414900" cy="82200"/>
            </a:xfrm>
            <a:prstGeom prst="roundRect">
              <a:avLst>
                <a:gd fmla="val 5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75" name="Google Shape;275;p23"/>
            <p:cNvGrpSpPr/>
            <p:nvPr/>
          </p:nvGrpSpPr>
          <p:grpSpPr>
            <a:xfrm>
              <a:off x="4685288" y="186300"/>
              <a:ext cx="419375" cy="90473"/>
              <a:chOff x="4390000" y="182175"/>
              <a:chExt cx="419375" cy="90473"/>
            </a:xfrm>
          </p:grpSpPr>
          <p:sp>
            <p:nvSpPr>
              <p:cNvPr id="276" name="Google Shape;276;p23"/>
              <p:cNvSpPr/>
              <p:nvPr/>
            </p:nvSpPr>
            <p:spPr>
              <a:xfrm>
                <a:off x="4390000" y="182175"/>
                <a:ext cx="419375" cy="90473"/>
              </a:xfrm>
              <a:custGeom>
                <a:rect b="b" l="l" r="r" t="t"/>
                <a:pathLst>
                  <a:path extrusionOk="0" h="1906" w="8835">
                    <a:moveTo>
                      <a:pt x="7882" y="155"/>
                    </a:moveTo>
                    <a:cubicBezTo>
                      <a:pt x="8323" y="155"/>
                      <a:pt x="8680" y="512"/>
                      <a:pt x="8680" y="953"/>
                    </a:cubicBezTo>
                    <a:cubicBezTo>
                      <a:pt x="8680" y="1393"/>
                      <a:pt x="8323" y="1750"/>
                      <a:pt x="7882" y="1750"/>
                    </a:cubicBezTo>
                    <a:lnTo>
                      <a:pt x="953" y="1750"/>
                    </a:lnTo>
                    <a:cubicBezTo>
                      <a:pt x="512" y="1750"/>
                      <a:pt x="155" y="1393"/>
                      <a:pt x="155" y="953"/>
                    </a:cubicBezTo>
                    <a:cubicBezTo>
                      <a:pt x="155" y="512"/>
                      <a:pt x="512" y="155"/>
                      <a:pt x="953" y="155"/>
                    </a:cubicBezTo>
                    <a:close/>
                    <a:moveTo>
                      <a:pt x="953" y="0"/>
                    </a:moveTo>
                    <a:cubicBezTo>
                      <a:pt x="429" y="0"/>
                      <a:pt x="0" y="429"/>
                      <a:pt x="0" y="953"/>
                    </a:cubicBezTo>
                    <a:cubicBezTo>
                      <a:pt x="0" y="1476"/>
                      <a:pt x="429" y="1905"/>
                      <a:pt x="953" y="1905"/>
                    </a:cubicBezTo>
                    <a:lnTo>
                      <a:pt x="7882" y="1905"/>
                    </a:lnTo>
                    <a:cubicBezTo>
                      <a:pt x="8406" y="1905"/>
                      <a:pt x="8835" y="1476"/>
                      <a:pt x="8835" y="953"/>
                    </a:cubicBezTo>
                    <a:cubicBezTo>
                      <a:pt x="8835" y="429"/>
                      <a:pt x="8406" y="0"/>
                      <a:pt x="788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7" name="Google Shape;277;p23"/>
              <p:cNvSpPr/>
              <p:nvPr/>
            </p:nvSpPr>
            <p:spPr>
              <a:xfrm>
                <a:off x="4464048" y="201352"/>
                <a:ext cx="52024" cy="52072"/>
              </a:xfrm>
              <a:custGeom>
                <a:rect b="b" l="l" r="r" t="t"/>
                <a:pathLst>
                  <a:path extrusionOk="0" h="1097" w="1096">
                    <a:moveTo>
                      <a:pt x="548" y="144"/>
                    </a:moveTo>
                    <a:cubicBezTo>
                      <a:pt x="774" y="144"/>
                      <a:pt x="953" y="322"/>
                      <a:pt x="953" y="549"/>
                    </a:cubicBezTo>
                    <a:cubicBezTo>
                      <a:pt x="953" y="763"/>
                      <a:pt x="774" y="941"/>
                      <a:pt x="548" y="941"/>
                    </a:cubicBezTo>
                    <a:cubicBezTo>
                      <a:pt x="333" y="941"/>
                      <a:pt x="155" y="763"/>
                      <a:pt x="155" y="549"/>
                    </a:cubicBezTo>
                    <a:cubicBezTo>
                      <a:pt x="155" y="322"/>
                      <a:pt x="333" y="144"/>
                      <a:pt x="548" y="144"/>
                    </a:cubicBezTo>
                    <a:close/>
                    <a:moveTo>
                      <a:pt x="548" y="1"/>
                    </a:moveTo>
                    <a:cubicBezTo>
                      <a:pt x="250" y="1"/>
                      <a:pt x="0" y="251"/>
                      <a:pt x="0" y="549"/>
                    </a:cubicBezTo>
                    <a:cubicBezTo>
                      <a:pt x="0" y="846"/>
                      <a:pt x="250" y="1096"/>
                      <a:pt x="548" y="1096"/>
                    </a:cubicBezTo>
                    <a:cubicBezTo>
                      <a:pt x="845" y="1096"/>
                      <a:pt x="1095" y="846"/>
                      <a:pt x="1095" y="549"/>
                    </a:cubicBezTo>
                    <a:cubicBezTo>
                      <a:pt x="1095" y="251"/>
                      <a:pt x="845" y="1"/>
                      <a:pt x="54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78" name="Google Shape;278;p23"/>
          <p:cNvGrpSpPr/>
          <p:nvPr/>
        </p:nvGrpSpPr>
        <p:grpSpPr>
          <a:xfrm flipH="1" rot="-10283466">
            <a:off x="223212" y="142930"/>
            <a:ext cx="541137" cy="2225321"/>
            <a:chOff x="871338" y="1945155"/>
            <a:chExt cx="247109" cy="1016148"/>
          </a:xfrm>
        </p:grpSpPr>
        <p:sp>
          <p:nvSpPr>
            <p:cNvPr id="279" name="Google Shape;279;p23"/>
            <p:cNvSpPr/>
            <p:nvPr/>
          </p:nvSpPr>
          <p:spPr>
            <a:xfrm>
              <a:off x="1017893" y="2858365"/>
              <a:ext cx="100554" cy="102938"/>
            </a:xfrm>
            <a:custGeom>
              <a:rect b="b" l="l" r="r" t="t"/>
              <a:pathLst>
                <a:path extrusionOk="0" h="5440" w="5314">
                  <a:moveTo>
                    <a:pt x="2707" y="0"/>
                  </a:moveTo>
                  <a:cubicBezTo>
                    <a:pt x="1253" y="0"/>
                    <a:pt x="0" y="1254"/>
                    <a:pt x="0" y="2707"/>
                  </a:cubicBezTo>
                  <a:cubicBezTo>
                    <a:pt x="0" y="4186"/>
                    <a:pt x="1253" y="5439"/>
                    <a:pt x="2707" y="5439"/>
                  </a:cubicBezTo>
                  <a:cubicBezTo>
                    <a:pt x="4161" y="5439"/>
                    <a:pt x="5314" y="4186"/>
                    <a:pt x="5314" y="2707"/>
                  </a:cubicBezTo>
                  <a:cubicBezTo>
                    <a:pt x="5314" y="1254"/>
                    <a:pt x="4161" y="0"/>
                    <a:pt x="27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Google Shape;280;p23"/>
            <p:cNvSpPr/>
            <p:nvPr/>
          </p:nvSpPr>
          <p:spPr>
            <a:xfrm>
              <a:off x="871338" y="2075844"/>
              <a:ext cx="215338" cy="853670"/>
            </a:xfrm>
            <a:custGeom>
              <a:rect b="b" l="l" r="r" t="t"/>
              <a:pathLst>
                <a:path extrusionOk="0" h="45114" w="11380">
                  <a:moveTo>
                    <a:pt x="6066" y="1"/>
                  </a:moveTo>
                  <a:cubicBezTo>
                    <a:pt x="2206" y="5640"/>
                    <a:pt x="1" y="12332"/>
                    <a:pt x="1" y="19625"/>
                  </a:cubicBezTo>
                  <a:cubicBezTo>
                    <a:pt x="1" y="29650"/>
                    <a:pt x="4287" y="38748"/>
                    <a:pt x="11079" y="45114"/>
                  </a:cubicBezTo>
                  <a:lnTo>
                    <a:pt x="11379" y="44813"/>
                  </a:lnTo>
                  <a:cubicBezTo>
                    <a:pt x="4612" y="38547"/>
                    <a:pt x="427" y="29550"/>
                    <a:pt x="427" y="19625"/>
                  </a:cubicBezTo>
                  <a:cubicBezTo>
                    <a:pt x="427" y="12432"/>
                    <a:pt x="2607" y="5740"/>
                    <a:pt x="6367" y="201"/>
                  </a:cubicBezTo>
                  <a:lnTo>
                    <a:pt x="606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23"/>
            <p:cNvSpPr/>
            <p:nvPr/>
          </p:nvSpPr>
          <p:spPr>
            <a:xfrm>
              <a:off x="1051083" y="1945155"/>
              <a:ext cx="67364" cy="51242"/>
            </a:xfrm>
            <a:custGeom>
              <a:rect b="b" l="l" r="r" t="t"/>
              <a:pathLst>
                <a:path extrusionOk="0" h="2708" w="3560">
                  <a:moveTo>
                    <a:pt x="1780" y="1"/>
                  </a:moveTo>
                  <a:cubicBezTo>
                    <a:pt x="1" y="1"/>
                    <a:pt x="1" y="2708"/>
                    <a:pt x="1780" y="2708"/>
                  </a:cubicBezTo>
                  <a:cubicBezTo>
                    <a:pt x="3459" y="2708"/>
                    <a:pt x="3560" y="1"/>
                    <a:pt x="17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82" name="Google Shape;282;p23"/>
          <p:cNvGrpSpPr/>
          <p:nvPr/>
        </p:nvGrpSpPr>
        <p:grpSpPr>
          <a:xfrm rot="-1025565">
            <a:off x="7915709" y="165251"/>
            <a:ext cx="961174" cy="1962025"/>
            <a:chOff x="3789888" y="1403830"/>
            <a:chExt cx="569113" cy="1161936"/>
          </a:xfrm>
        </p:grpSpPr>
        <p:sp>
          <p:nvSpPr>
            <p:cNvPr id="283" name="Google Shape;283;p23"/>
            <p:cNvSpPr/>
            <p:nvPr/>
          </p:nvSpPr>
          <p:spPr>
            <a:xfrm>
              <a:off x="3817855" y="1437512"/>
              <a:ext cx="541146" cy="1128254"/>
            </a:xfrm>
            <a:custGeom>
              <a:rect b="b" l="l" r="r" t="t"/>
              <a:pathLst>
                <a:path extrusionOk="0" h="59625" w="28598">
                  <a:moveTo>
                    <a:pt x="101" y="0"/>
                  </a:moveTo>
                  <a:lnTo>
                    <a:pt x="1" y="426"/>
                  </a:lnTo>
                  <a:cubicBezTo>
                    <a:pt x="16066" y="3359"/>
                    <a:pt x="28197" y="17344"/>
                    <a:pt x="28197" y="34161"/>
                  </a:cubicBezTo>
                  <a:lnTo>
                    <a:pt x="28197" y="34462"/>
                  </a:lnTo>
                  <a:cubicBezTo>
                    <a:pt x="28096" y="44286"/>
                    <a:pt x="23911" y="53058"/>
                    <a:pt x="17219" y="59324"/>
                  </a:cubicBezTo>
                  <a:lnTo>
                    <a:pt x="17545" y="59625"/>
                  </a:lnTo>
                  <a:cubicBezTo>
                    <a:pt x="24212" y="53359"/>
                    <a:pt x="28497" y="44386"/>
                    <a:pt x="28598" y="34462"/>
                  </a:cubicBezTo>
                  <a:lnTo>
                    <a:pt x="28598" y="34161"/>
                  </a:lnTo>
                  <a:cubicBezTo>
                    <a:pt x="28598" y="17143"/>
                    <a:pt x="16292" y="2933"/>
                    <a:pt x="1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" name="Google Shape;284;p23"/>
            <p:cNvSpPr/>
            <p:nvPr/>
          </p:nvSpPr>
          <p:spPr>
            <a:xfrm>
              <a:off x="3789888" y="1403830"/>
              <a:ext cx="81102" cy="79229"/>
            </a:xfrm>
            <a:custGeom>
              <a:rect b="b" l="l" r="r" t="t"/>
              <a:pathLst>
                <a:path extrusionOk="0" h="4187" w="4286">
                  <a:moveTo>
                    <a:pt x="2206" y="1"/>
                  </a:moveTo>
                  <a:cubicBezTo>
                    <a:pt x="1053" y="1"/>
                    <a:pt x="0" y="953"/>
                    <a:pt x="126" y="2106"/>
                  </a:cubicBezTo>
                  <a:cubicBezTo>
                    <a:pt x="126" y="3259"/>
                    <a:pt x="1053" y="4186"/>
                    <a:pt x="2206" y="4186"/>
                  </a:cubicBezTo>
                  <a:cubicBezTo>
                    <a:pt x="3258" y="4186"/>
                    <a:pt x="4286" y="3259"/>
                    <a:pt x="4286" y="2106"/>
                  </a:cubicBezTo>
                  <a:cubicBezTo>
                    <a:pt x="4186" y="953"/>
                    <a:pt x="3359" y="1"/>
                    <a:pt x="22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Google Shape;285;p23"/>
            <p:cNvSpPr/>
            <p:nvPr/>
          </p:nvSpPr>
          <p:spPr>
            <a:xfrm>
              <a:off x="3985754" y="1615346"/>
              <a:ext cx="39378" cy="29898"/>
            </a:xfrm>
            <a:custGeom>
              <a:rect b="b" l="l" r="r" t="t"/>
              <a:pathLst>
                <a:path extrusionOk="0" h="1580" w="2081">
                  <a:moveTo>
                    <a:pt x="1053" y="1"/>
                  </a:moveTo>
                  <a:cubicBezTo>
                    <a:pt x="0" y="1"/>
                    <a:pt x="0" y="1580"/>
                    <a:pt x="1053" y="1580"/>
                  </a:cubicBezTo>
                  <a:cubicBezTo>
                    <a:pt x="2080" y="1580"/>
                    <a:pt x="2080" y="1"/>
                    <a:pt x="10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6" name="Google Shape;286;p23"/>
          <p:cNvSpPr txBox="1"/>
          <p:nvPr>
            <p:ph idx="1" type="subTitle"/>
          </p:nvPr>
        </p:nvSpPr>
        <p:spPr>
          <a:xfrm>
            <a:off x="1379075" y="3084605"/>
            <a:ext cx="2371800" cy="771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87" name="Google Shape;287;p23"/>
          <p:cNvSpPr txBox="1"/>
          <p:nvPr>
            <p:ph idx="2" type="subTitle"/>
          </p:nvPr>
        </p:nvSpPr>
        <p:spPr>
          <a:xfrm>
            <a:off x="5391200" y="3084606"/>
            <a:ext cx="2371800" cy="771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88" name="Google Shape;288;p23"/>
          <p:cNvSpPr/>
          <p:nvPr/>
        </p:nvSpPr>
        <p:spPr>
          <a:xfrm>
            <a:off x="3757049" y="4494946"/>
            <a:ext cx="1629891" cy="217696"/>
          </a:xfrm>
          <a:custGeom>
            <a:rect b="b" l="l" r="r" t="t"/>
            <a:pathLst>
              <a:path extrusionOk="0" h="7463" w="55866">
                <a:moveTo>
                  <a:pt x="16082" y="0"/>
                </a:moveTo>
                <a:cubicBezTo>
                  <a:pt x="15991" y="0"/>
                  <a:pt x="15916" y="25"/>
                  <a:pt x="15866" y="75"/>
                </a:cubicBezTo>
                <a:lnTo>
                  <a:pt x="8247" y="6542"/>
                </a:lnTo>
                <a:lnTo>
                  <a:pt x="728" y="75"/>
                </a:lnTo>
                <a:cubicBezTo>
                  <a:pt x="634" y="34"/>
                  <a:pt x="528" y="10"/>
                  <a:pt x="428" y="10"/>
                </a:cubicBezTo>
                <a:cubicBezTo>
                  <a:pt x="287" y="10"/>
                  <a:pt x="160" y="58"/>
                  <a:pt x="101" y="176"/>
                </a:cubicBezTo>
                <a:cubicBezTo>
                  <a:pt x="1" y="276"/>
                  <a:pt x="1" y="602"/>
                  <a:pt x="101" y="702"/>
                </a:cubicBezTo>
                <a:lnTo>
                  <a:pt x="8021" y="7369"/>
                </a:lnTo>
                <a:cubicBezTo>
                  <a:pt x="8084" y="7431"/>
                  <a:pt x="8165" y="7463"/>
                  <a:pt x="8256" y="7463"/>
                </a:cubicBezTo>
                <a:cubicBezTo>
                  <a:pt x="8347" y="7463"/>
                  <a:pt x="8447" y="7431"/>
                  <a:pt x="8547" y="7369"/>
                </a:cubicBezTo>
                <a:lnTo>
                  <a:pt x="16066" y="1003"/>
                </a:lnTo>
                <a:lnTo>
                  <a:pt x="23685" y="7369"/>
                </a:lnTo>
                <a:cubicBezTo>
                  <a:pt x="23748" y="7431"/>
                  <a:pt x="23854" y="7463"/>
                  <a:pt x="23958" y="7463"/>
                </a:cubicBezTo>
                <a:cubicBezTo>
                  <a:pt x="24061" y="7463"/>
                  <a:pt x="24161" y="7431"/>
                  <a:pt x="24212" y="7369"/>
                </a:cubicBezTo>
                <a:lnTo>
                  <a:pt x="31831" y="1003"/>
                </a:lnTo>
                <a:lnTo>
                  <a:pt x="39349" y="7369"/>
                </a:lnTo>
                <a:cubicBezTo>
                  <a:pt x="39462" y="7431"/>
                  <a:pt x="39569" y="7463"/>
                  <a:pt x="39672" y="7463"/>
                </a:cubicBezTo>
                <a:cubicBezTo>
                  <a:pt x="39776" y="7463"/>
                  <a:pt x="39876" y="7431"/>
                  <a:pt x="39976" y="7369"/>
                </a:cubicBezTo>
                <a:lnTo>
                  <a:pt x="47495" y="1003"/>
                </a:lnTo>
                <a:lnTo>
                  <a:pt x="55139" y="7369"/>
                </a:lnTo>
                <a:cubicBezTo>
                  <a:pt x="55225" y="7422"/>
                  <a:pt x="55310" y="7453"/>
                  <a:pt x="55388" y="7453"/>
                </a:cubicBezTo>
                <a:cubicBezTo>
                  <a:pt x="55493" y="7453"/>
                  <a:pt x="55583" y="7398"/>
                  <a:pt x="55640" y="7268"/>
                </a:cubicBezTo>
                <a:cubicBezTo>
                  <a:pt x="55866" y="7168"/>
                  <a:pt x="55866" y="6867"/>
                  <a:pt x="55640" y="6742"/>
                </a:cubicBezTo>
                <a:lnTo>
                  <a:pt x="47821" y="75"/>
                </a:lnTo>
                <a:cubicBezTo>
                  <a:pt x="47720" y="25"/>
                  <a:pt x="47614" y="0"/>
                  <a:pt x="47520" y="0"/>
                </a:cubicBezTo>
                <a:cubicBezTo>
                  <a:pt x="47426" y="0"/>
                  <a:pt x="47345" y="25"/>
                  <a:pt x="47294" y="75"/>
                </a:cubicBezTo>
                <a:lnTo>
                  <a:pt x="39675" y="6542"/>
                </a:lnTo>
                <a:lnTo>
                  <a:pt x="32056" y="75"/>
                </a:lnTo>
                <a:cubicBezTo>
                  <a:pt x="32006" y="25"/>
                  <a:pt x="31925" y="0"/>
                  <a:pt x="31831" y="0"/>
                </a:cubicBezTo>
                <a:cubicBezTo>
                  <a:pt x="31737" y="0"/>
                  <a:pt x="31630" y="25"/>
                  <a:pt x="31530" y="75"/>
                </a:cubicBezTo>
                <a:lnTo>
                  <a:pt x="24011" y="6542"/>
                </a:lnTo>
                <a:lnTo>
                  <a:pt x="16392" y="75"/>
                </a:lnTo>
                <a:cubicBezTo>
                  <a:pt x="16279" y="25"/>
                  <a:pt x="16173" y="0"/>
                  <a:pt x="160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23"/>
          <p:cNvSpPr txBox="1"/>
          <p:nvPr>
            <p:ph type="title"/>
          </p:nvPr>
        </p:nvSpPr>
        <p:spPr>
          <a:xfrm>
            <a:off x="1276350" y="2638425"/>
            <a:ext cx="2581200" cy="42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  <p:sp>
        <p:nvSpPr>
          <p:cNvPr id="290" name="Google Shape;290;p23"/>
          <p:cNvSpPr txBox="1"/>
          <p:nvPr>
            <p:ph idx="3" type="title"/>
          </p:nvPr>
        </p:nvSpPr>
        <p:spPr>
          <a:xfrm>
            <a:off x="5286375" y="2638425"/>
            <a:ext cx="2581200" cy="42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9"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2" name="Google Shape;292;p24"/>
          <p:cNvGrpSpPr/>
          <p:nvPr/>
        </p:nvGrpSpPr>
        <p:grpSpPr>
          <a:xfrm flipH="1" rot="10800000">
            <a:off x="-9513" y="-6"/>
            <a:ext cx="9177947" cy="5143519"/>
            <a:chOff x="-9513" y="-6"/>
            <a:chExt cx="9177947" cy="5143519"/>
          </a:xfrm>
        </p:grpSpPr>
        <p:sp>
          <p:nvSpPr>
            <p:cNvPr id="293" name="Google Shape;293;p24"/>
            <p:cNvSpPr/>
            <p:nvPr/>
          </p:nvSpPr>
          <p:spPr>
            <a:xfrm>
              <a:off x="319050" y="283350"/>
              <a:ext cx="8505900" cy="4576800"/>
            </a:xfrm>
            <a:prstGeom prst="roundRect">
              <a:avLst>
                <a:gd fmla="val 3396" name="adj"/>
              </a:avLst>
            </a:prstGeom>
            <a:solidFill>
              <a:schemeClr val="accent4"/>
            </a:solidFill>
            <a:ln cap="flat" cmpd="sng" w="285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24"/>
            <p:cNvSpPr/>
            <p:nvPr/>
          </p:nvSpPr>
          <p:spPr>
            <a:xfrm>
              <a:off x="7132742" y="2"/>
              <a:ext cx="1612254" cy="1208486"/>
            </a:xfrm>
            <a:custGeom>
              <a:rect b="b" l="l" r="r" t="t"/>
              <a:pathLst>
                <a:path extrusionOk="0" h="18394" w="22809">
                  <a:moveTo>
                    <a:pt x="1" y="0"/>
                  </a:moveTo>
                  <a:lnTo>
                    <a:pt x="20070" y="18026"/>
                  </a:lnTo>
                  <a:cubicBezTo>
                    <a:pt x="20438" y="18393"/>
                    <a:pt x="20765" y="18393"/>
                    <a:pt x="21092" y="18393"/>
                  </a:cubicBezTo>
                  <a:cubicBezTo>
                    <a:pt x="21460" y="18393"/>
                    <a:pt x="21950" y="18189"/>
                    <a:pt x="22114" y="17862"/>
                  </a:cubicBezTo>
                  <a:cubicBezTo>
                    <a:pt x="22809" y="17372"/>
                    <a:pt x="22645" y="16350"/>
                    <a:pt x="22114" y="15818"/>
                  </a:cubicBezTo>
                  <a:lnTo>
                    <a:pt x="4415" y="0"/>
                  </a:lnTo>
                  <a:close/>
                </a:path>
              </a:pathLst>
            </a:custGeom>
            <a:solidFill>
              <a:schemeClr val="lt2">
                <a:alpha val="502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24"/>
            <p:cNvSpPr/>
            <p:nvPr/>
          </p:nvSpPr>
          <p:spPr>
            <a:xfrm>
              <a:off x="6426313" y="-6"/>
              <a:ext cx="1250789" cy="937634"/>
            </a:xfrm>
            <a:custGeom>
              <a:rect b="b" l="l" r="r" t="t"/>
              <a:pathLst>
                <a:path extrusionOk="0" h="18394" w="22809">
                  <a:moveTo>
                    <a:pt x="1" y="0"/>
                  </a:moveTo>
                  <a:lnTo>
                    <a:pt x="20070" y="18026"/>
                  </a:lnTo>
                  <a:cubicBezTo>
                    <a:pt x="20438" y="18393"/>
                    <a:pt x="20765" y="18393"/>
                    <a:pt x="21092" y="18393"/>
                  </a:cubicBezTo>
                  <a:cubicBezTo>
                    <a:pt x="21460" y="18393"/>
                    <a:pt x="21950" y="18189"/>
                    <a:pt x="22114" y="17862"/>
                  </a:cubicBezTo>
                  <a:cubicBezTo>
                    <a:pt x="22809" y="17372"/>
                    <a:pt x="22645" y="16350"/>
                    <a:pt x="22114" y="15818"/>
                  </a:cubicBezTo>
                  <a:lnTo>
                    <a:pt x="4415" y="0"/>
                  </a:lnTo>
                  <a:close/>
                </a:path>
              </a:pathLst>
            </a:custGeom>
            <a:solidFill>
              <a:schemeClr val="lt2">
                <a:alpha val="502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" name="Google Shape;296;p24"/>
            <p:cNvSpPr/>
            <p:nvPr/>
          </p:nvSpPr>
          <p:spPr>
            <a:xfrm>
              <a:off x="743298" y="3878776"/>
              <a:ext cx="1664900" cy="1264737"/>
            </a:xfrm>
            <a:custGeom>
              <a:rect b="b" l="l" r="r" t="t"/>
              <a:pathLst>
                <a:path extrusionOk="0" h="19743" w="24157">
                  <a:moveTo>
                    <a:pt x="1676" y="0"/>
                  </a:moveTo>
                  <a:cubicBezTo>
                    <a:pt x="1185" y="0"/>
                    <a:pt x="818" y="164"/>
                    <a:pt x="491" y="532"/>
                  </a:cubicBezTo>
                  <a:cubicBezTo>
                    <a:pt x="0" y="1022"/>
                    <a:pt x="0" y="2044"/>
                    <a:pt x="654" y="2575"/>
                  </a:cubicBezTo>
                  <a:lnTo>
                    <a:pt x="19742" y="19743"/>
                  </a:lnTo>
                  <a:lnTo>
                    <a:pt x="24157" y="19743"/>
                  </a:lnTo>
                  <a:lnTo>
                    <a:pt x="2534" y="327"/>
                  </a:lnTo>
                  <a:cubicBezTo>
                    <a:pt x="2371" y="0"/>
                    <a:pt x="2044" y="0"/>
                    <a:pt x="1676" y="0"/>
                  </a:cubicBezTo>
                  <a:close/>
                </a:path>
              </a:pathLst>
            </a:custGeom>
            <a:solidFill>
              <a:schemeClr val="lt2">
                <a:alpha val="502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p24"/>
            <p:cNvSpPr/>
            <p:nvPr/>
          </p:nvSpPr>
          <p:spPr>
            <a:xfrm rot="10800000">
              <a:off x="-9513" y="3652041"/>
              <a:ext cx="1143784" cy="1085055"/>
            </a:xfrm>
            <a:custGeom>
              <a:rect b="b" l="l" r="r" t="t"/>
              <a:pathLst>
                <a:path extrusionOk="0" h="16187" w="15860">
                  <a:moveTo>
                    <a:pt x="1717" y="0"/>
                  </a:moveTo>
                  <a:cubicBezTo>
                    <a:pt x="1186" y="0"/>
                    <a:pt x="859" y="204"/>
                    <a:pt x="532" y="531"/>
                  </a:cubicBezTo>
                  <a:cubicBezTo>
                    <a:pt x="1" y="1022"/>
                    <a:pt x="1" y="2044"/>
                    <a:pt x="696" y="2575"/>
                  </a:cubicBezTo>
                  <a:lnTo>
                    <a:pt x="15860" y="16186"/>
                  </a:lnTo>
                  <a:lnTo>
                    <a:pt x="15860" y="12467"/>
                  </a:lnTo>
                  <a:lnTo>
                    <a:pt x="15860" y="12262"/>
                  </a:lnTo>
                  <a:lnTo>
                    <a:pt x="2576" y="368"/>
                  </a:lnTo>
                  <a:cubicBezTo>
                    <a:pt x="2371" y="204"/>
                    <a:pt x="2044" y="0"/>
                    <a:pt x="1717" y="0"/>
                  </a:cubicBezTo>
                  <a:close/>
                </a:path>
              </a:pathLst>
            </a:custGeom>
            <a:solidFill>
              <a:schemeClr val="lt2">
                <a:alpha val="502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24"/>
            <p:cNvSpPr/>
            <p:nvPr/>
          </p:nvSpPr>
          <p:spPr>
            <a:xfrm rot="10800000">
              <a:off x="-9513" y="2774418"/>
              <a:ext cx="1143784" cy="1085055"/>
            </a:xfrm>
            <a:custGeom>
              <a:rect b="b" l="l" r="r" t="t"/>
              <a:pathLst>
                <a:path extrusionOk="0" h="16187" w="15860">
                  <a:moveTo>
                    <a:pt x="1717" y="0"/>
                  </a:moveTo>
                  <a:cubicBezTo>
                    <a:pt x="1186" y="0"/>
                    <a:pt x="859" y="204"/>
                    <a:pt x="532" y="531"/>
                  </a:cubicBezTo>
                  <a:cubicBezTo>
                    <a:pt x="1" y="1022"/>
                    <a:pt x="1" y="2044"/>
                    <a:pt x="696" y="2575"/>
                  </a:cubicBezTo>
                  <a:lnTo>
                    <a:pt x="15860" y="16186"/>
                  </a:lnTo>
                  <a:lnTo>
                    <a:pt x="15860" y="12467"/>
                  </a:lnTo>
                  <a:lnTo>
                    <a:pt x="15860" y="12262"/>
                  </a:lnTo>
                  <a:lnTo>
                    <a:pt x="2576" y="368"/>
                  </a:lnTo>
                  <a:cubicBezTo>
                    <a:pt x="2371" y="204"/>
                    <a:pt x="2044" y="0"/>
                    <a:pt x="1717" y="0"/>
                  </a:cubicBezTo>
                  <a:close/>
                </a:path>
              </a:pathLst>
            </a:custGeom>
            <a:solidFill>
              <a:schemeClr val="lt2">
                <a:alpha val="502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24"/>
            <p:cNvSpPr/>
            <p:nvPr/>
          </p:nvSpPr>
          <p:spPr>
            <a:xfrm>
              <a:off x="7972352" y="1381124"/>
              <a:ext cx="1196082" cy="1134709"/>
            </a:xfrm>
            <a:custGeom>
              <a:rect b="b" l="l" r="r" t="t"/>
              <a:pathLst>
                <a:path extrusionOk="0" h="16187" w="15860">
                  <a:moveTo>
                    <a:pt x="1717" y="0"/>
                  </a:moveTo>
                  <a:cubicBezTo>
                    <a:pt x="1186" y="0"/>
                    <a:pt x="859" y="204"/>
                    <a:pt x="532" y="531"/>
                  </a:cubicBezTo>
                  <a:cubicBezTo>
                    <a:pt x="1" y="1022"/>
                    <a:pt x="1" y="2044"/>
                    <a:pt x="696" y="2575"/>
                  </a:cubicBezTo>
                  <a:lnTo>
                    <a:pt x="15860" y="16186"/>
                  </a:lnTo>
                  <a:lnTo>
                    <a:pt x="15860" y="12467"/>
                  </a:lnTo>
                  <a:lnTo>
                    <a:pt x="15860" y="12262"/>
                  </a:lnTo>
                  <a:lnTo>
                    <a:pt x="2576" y="368"/>
                  </a:lnTo>
                  <a:cubicBezTo>
                    <a:pt x="2371" y="204"/>
                    <a:pt x="2044" y="0"/>
                    <a:pt x="1717" y="0"/>
                  </a:cubicBezTo>
                  <a:close/>
                </a:path>
              </a:pathLst>
            </a:custGeom>
            <a:solidFill>
              <a:schemeClr val="lt2">
                <a:alpha val="502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0" name="Google Shape;300;p24"/>
          <p:cNvGrpSpPr/>
          <p:nvPr/>
        </p:nvGrpSpPr>
        <p:grpSpPr>
          <a:xfrm>
            <a:off x="4281415" y="75177"/>
            <a:ext cx="581170" cy="125403"/>
            <a:chOff x="4685288" y="186288"/>
            <a:chExt cx="419375" cy="90485"/>
          </a:xfrm>
        </p:grpSpPr>
        <p:sp>
          <p:nvSpPr>
            <p:cNvPr id="301" name="Google Shape;301;p24"/>
            <p:cNvSpPr/>
            <p:nvPr/>
          </p:nvSpPr>
          <p:spPr>
            <a:xfrm>
              <a:off x="4687513" y="186288"/>
              <a:ext cx="414900" cy="82200"/>
            </a:xfrm>
            <a:prstGeom prst="roundRect">
              <a:avLst>
                <a:gd fmla="val 5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02" name="Google Shape;302;p24"/>
            <p:cNvGrpSpPr/>
            <p:nvPr/>
          </p:nvGrpSpPr>
          <p:grpSpPr>
            <a:xfrm>
              <a:off x="4685288" y="186300"/>
              <a:ext cx="419375" cy="90473"/>
              <a:chOff x="4390000" y="182175"/>
              <a:chExt cx="419375" cy="90473"/>
            </a:xfrm>
          </p:grpSpPr>
          <p:sp>
            <p:nvSpPr>
              <p:cNvPr id="303" name="Google Shape;303;p24"/>
              <p:cNvSpPr/>
              <p:nvPr/>
            </p:nvSpPr>
            <p:spPr>
              <a:xfrm>
                <a:off x="4390000" y="182175"/>
                <a:ext cx="419375" cy="90473"/>
              </a:xfrm>
              <a:custGeom>
                <a:rect b="b" l="l" r="r" t="t"/>
                <a:pathLst>
                  <a:path extrusionOk="0" h="1906" w="8835">
                    <a:moveTo>
                      <a:pt x="7882" y="155"/>
                    </a:moveTo>
                    <a:cubicBezTo>
                      <a:pt x="8323" y="155"/>
                      <a:pt x="8680" y="512"/>
                      <a:pt x="8680" y="953"/>
                    </a:cubicBezTo>
                    <a:cubicBezTo>
                      <a:pt x="8680" y="1393"/>
                      <a:pt x="8323" y="1750"/>
                      <a:pt x="7882" y="1750"/>
                    </a:cubicBezTo>
                    <a:lnTo>
                      <a:pt x="953" y="1750"/>
                    </a:lnTo>
                    <a:cubicBezTo>
                      <a:pt x="512" y="1750"/>
                      <a:pt x="155" y="1393"/>
                      <a:pt x="155" y="953"/>
                    </a:cubicBezTo>
                    <a:cubicBezTo>
                      <a:pt x="155" y="512"/>
                      <a:pt x="512" y="155"/>
                      <a:pt x="953" y="155"/>
                    </a:cubicBezTo>
                    <a:close/>
                    <a:moveTo>
                      <a:pt x="953" y="0"/>
                    </a:moveTo>
                    <a:cubicBezTo>
                      <a:pt x="429" y="0"/>
                      <a:pt x="0" y="429"/>
                      <a:pt x="0" y="953"/>
                    </a:cubicBezTo>
                    <a:cubicBezTo>
                      <a:pt x="0" y="1476"/>
                      <a:pt x="429" y="1905"/>
                      <a:pt x="953" y="1905"/>
                    </a:cubicBezTo>
                    <a:lnTo>
                      <a:pt x="7882" y="1905"/>
                    </a:lnTo>
                    <a:cubicBezTo>
                      <a:pt x="8406" y="1905"/>
                      <a:pt x="8835" y="1476"/>
                      <a:pt x="8835" y="953"/>
                    </a:cubicBezTo>
                    <a:cubicBezTo>
                      <a:pt x="8835" y="429"/>
                      <a:pt x="8406" y="0"/>
                      <a:pt x="788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4" name="Google Shape;304;p24"/>
              <p:cNvSpPr/>
              <p:nvPr/>
            </p:nvSpPr>
            <p:spPr>
              <a:xfrm>
                <a:off x="4464048" y="201352"/>
                <a:ext cx="52024" cy="52072"/>
              </a:xfrm>
              <a:custGeom>
                <a:rect b="b" l="l" r="r" t="t"/>
                <a:pathLst>
                  <a:path extrusionOk="0" h="1097" w="1096">
                    <a:moveTo>
                      <a:pt x="548" y="144"/>
                    </a:moveTo>
                    <a:cubicBezTo>
                      <a:pt x="774" y="144"/>
                      <a:pt x="953" y="322"/>
                      <a:pt x="953" y="549"/>
                    </a:cubicBezTo>
                    <a:cubicBezTo>
                      <a:pt x="953" y="763"/>
                      <a:pt x="774" y="941"/>
                      <a:pt x="548" y="941"/>
                    </a:cubicBezTo>
                    <a:cubicBezTo>
                      <a:pt x="333" y="941"/>
                      <a:pt x="155" y="763"/>
                      <a:pt x="155" y="549"/>
                    </a:cubicBezTo>
                    <a:cubicBezTo>
                      <a:pt x="155" y="322"/>
                      <a:pt x="333" y="144"/>
                      <a:pt x="548" y="144"/>
                    </a:cubicBezTo>
                    <a:close/>
                    <a:moveTo>
                      <a:pt x="548" y="1"/>
                    </a:moveTo>
                    <a:cubicBezTo>
                      <a:pt x="250" y="1"/>
                      <a:pt x="0" y="251"/>
                      <a:pt x="0" y="549"/>
                    </a:cubicBezTo>
                    <a:cubicBezTo>
                      <a:pt x="0" y="846"/>
                      <a:pt x="250" y="1096"/>
                      <a:pt x="548" y="1096"/>
                    </a:cubicBezTo>
                    <a:cubicBezTo>
                      <a:pt x="845" y="1096"/>
                      <a:pt x="1095" y="846"/>
                      <a:pt x="1095" y="549"/>
                    </a:cubicBezTo>
                    <a:cubicBezTo>
                      <a:pt x="1095" y="251"/>
                      <a:pt x="845" y="1"/>
                      <a:pt x="54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305" name="Google Shape;305;p24"/>
          <p:cNvSpPr txBox="1"/>
          <p:nvPr>
            <p:ph type="title"/>
          </p:nvPr>
        </p:nvSpPr>
        <p:spPr>
          <a:xfrm>
            <a:off x="722375" y="530750"/>
            <a:ext cx="7699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306" name="Google Shape;306;p24"/>
          <p:cNvGrpSpPr/>
          <p:nvPr/>
        </p:nvGrpSpPr>
        <p:grpSpPr>
          <a:xfrm flipH="1" rot="-338429">
            <a:off x="7728496" y="462641"/>
            <a:ext cx="1386128" cy="2705639"/>
            <a:chOff x="409722" y="228600"/>
            <a:chExt cx="1385931" cy="2705253"/>
          </a:xfrm>
        </p:grpSpPr>
        <p:grpSp>
          <p:nvGrpSpPr>
            <p:cNvPr id="307" name="Google Shape;307;p24"/>
            <p:cNvGrpSpPr/>
            <p:nvPr/>
          </p:nvGrpSpPr>
          <p:grpSpPr>
            <a:xfrm flipH="1" rot="-617154">
              <a:off x="575967" y="402323"/>
              <a:ext cx="1053440" cy="2450002"/>
              <a:chOff x="3817855" y="1437512"/>
              <a:chExt cx="541146" cy="1128254"/>
            </a:xfrm>
          </p:grpSpPr>
          <p:sp>
            <p:nvSpPr>
              <p:cNvPr id="308" name="Google Shape;308;p24"/>
              <p:cNvSpPr/>
              <p:nvPr/>
            </p:nvSpPr>
            <p:spPr>
              <a:xfrm>
                <a:off x="3817855" y="1437512"/>
                <a:ext cx="541146" cy="1128254"/>
              </a:xfrm>
              <a:custGeom>
                <a:rect b="b" l="l" r="r" t="t"/>
                <a:pathLst>
                  <a:path extrusionOk="0" h="59625" w="28598">
                    <a:moveTo>
                      <a:pt x="101" y="0"/>
                    </a:moveTo>
                    <a:lnTo>
                      <a:pt x="1" y="426"/>
                    </a:lnTo>
                    <a:cubicBezTo>
                      <a:pt x="16066" y="3359"/>
                      <a:pt x="28197" y="17344"/>
                      <a:pt x="28197" y="34161"/>
                    </a:cubicBezTo>
                    <a:lnTo>
                      <a:pt x="28197" y="34462"/>
                    </a:lnTo>
                    <a:cubicBezTo>
                      <a:pt x="28096" y="44286"/>
                      <a:pt x="23911" y="53058"/>
                      <a:pt x="17219" y="59324"/>
                    </a:cubicBezTo>
                    <a:lnTo>
                      <a:pt x="17545" y="59625"/>
                    </a:lnTo>
                    <a:cubicBezTo>
                      <a:pt x="24212" y="53359"/>
                      <a:pt x="28497" y="44386"/>
                      <a:pt x="28598" y="34462"/>
                    </a:cubicBezTo>
                    <a:lnTo>
                      <a:pt x="28598" y="34161"/>
                    </a:lnTo>
                    <a:cubicBezTo>
                      <a:pt x="28598" y="17143"/>
                      <a:pt x="16292" y="2933"/>
                      <a:pt x="10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9" name="Google Shape;309;p24"/>
              <p:cNvSpPr/>
              <p:nvPr/>
            </p:nvSpPr>
            <p:spPr>
              <a:xfrm>
                <a:off x="3985754" y="1615346"/>
                <a:ext cx="39378" cy="29898"/>
              </a:xfrm>
              <a:custGeom>
                <a:rect b="b" l="l" r="r" t="t"/>
                <a:pathLst>
                  <a:path extrusionOk="0" h="1580" w="2081">
                    <a:moveTo>
                      <a:pt x="1053" y="1"/>
                    </a:moveTo>
                    <a:cubicBezTo>
                      <a:pt x="0" y="1"/>
                      <a:pt x="0" y="1580"/>
                      <a:pt x="1053" y="1580"/>
                    </a:cubicBezTo>
                    <a:cubicBezTo>
                      <a:pt x="2080" y="1580"/>
                      <a:pt x="2080" y="1"/>
                      <a:pt x="105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10" name="Google Shape;310;p24"/>
            <p:cNvSpPr/>
            <p:nvPr/>
          </p:nvSpPr>
          <p:spPr>
            <a:xfrm>
              <a:off x="1419225" y="228600"/>
              <a:ext cx="142800" cy="142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 1">
  <p:cSld name="CAPTION_ONLY_1"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25"/>
          <p:cNvSpPr txBox="1"/>
          <p:nvPr>
            <p:ph type="ctrTitle"/>
          </p:nvPr>
        </p:nvSpPr>
        <p:spPr>
          <a:xfrm>
            <a:off x="712850" y="539500"/>
            <a:ext cx="4278300" cy="1173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 1">
  <p:cSld name="BIG_NUMBER_1">
    <p:bg>
      <p:bgPr>
        <a:solidFill>
          <a:schemeClr val="accent2"/>
        </a:solidFill>
      </p:bgPr>
    </p:bg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4" name="Google Shape;314;p26"/>
          <p:cNvGrpSpPr/>
          <p:nvPr/>
        </p:nvGrpSpPr>
        <p:grpSpPr>
          <a:xfrm>
            <a:off x="319043" y="283350"/>
            <a:ext cx="8505900" cy="4576800"/>
            <a:chOff x="319043" y="283350"/>
            <a:chExt cx="8505900" cy="4576800"/>
          </a:xfrm>
        </p:grpSpPr>
        <p:sp>
          <p:nvSpPr>
            <p:cNvPr id="315" name="Google Shape;315;p26"/>
            <p:cNvSpPr/>
            <p:nvPr/>
          </p:nvSpPr>
          <p:spPr>
            <a:xfrm flipH="1">
              <a:off x="319043" y="283350"/>
              <a:ext cx="8505900" cy="4576800"/>
            </a:xfrm>
            <a:prstGeom prst="roundRect">
              <a:avLst>
                <a:gd fmla="val 3396" name="adj"/>
              </a:avLst>
            </a:prstGeom>
            <a:solidFill>
              <a:schemeClr val="accent1"/>
            </a:solidFill>
            <a:ln cap="flat" cmpd="sng" w="285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Google Shape;316;p26"/>
            <p:cNvSpPr/>
            <p:nvPr/>
          </p:nvSpPr>
          <p:spPr>
            <a:xfrm flipH="1" rot="10800000">
              <a:off x="694692" y="580875"/>
              <a:ext cx="7754700" cy="3981600"/>
            </a:xfrm>
            <a:prstGeom prst="roundRect">
              <a:avLst>
                <a:gd fmla="val 3396" name="adj"/>
              </a:avLst>
            </a:prstGeom>
            <a:solidFill>
              <a:schemeClr val="accent4"/>
            </a:solidFill>
            <a:ln cap="flat" cmpd="sng" w="285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" name="Google Shape;317;p26"/>
            <p:cNvSpPr/>
            <p:nvPr/>
          </p:nvSpPr>
          <p:spPr>
            <a:xfrm flipH="1">
              <a:off x="1289186" y="298550"/>
              <a:ext cx="1611114" cy="1202094"/>
            </a:xfrm>
            <a:custGeom>
              <a:rect b="b" l="l" r="r" t="t"/>
              <a:pathLst>
                <a:path extrusionOk="0" h="18394" w="22809">
                  <a:moveTo>
                    <a:pt x="1" y="0"/>
                  </a:moveTo>
                  <a:lnTo>
                    <a:pt x="20070" y="18026"/>
                  </a:lnTo>
                  <a:cubicBezTo>
                    <a:pt x="20438" y="18393"/>
                    <a:pt x="20765" y="18393"/>
                    <a:pt x="21092" y="18393"/>
                  </a:cubicBezTo>
                  <a:cubicBezTo>
                    <a:pt x="21460" y="18393"/>
                    <a:pt x="21950" y="18189"/>
                    <a:pt x="22114" y="17862"/>
                  </a:cubicBezTo>
                  <a:cubicBezTo>
                    <a:pt x="22809" y="17372"/>
                    <a:pt x="22645" y="16350"/>
                    <a:pt x="22114" y="15818"/>
                  </a:cubicBezTo>
                  <a:lnTo>
                    <a:pt x="4415" y="0"/>
                  </a:lnTo>
                  <a:close/>
                </a:path>
              </a:pathLst>
            </a:custGeom>
            <a:solidFill>
              <a:srgbClr val="FFFFFF">
                <a:alpha val="200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26"/>
            <p:cNvSpPr/>
            <p:nvPr/>
          </p:nvSpPr>
          <p:spPr>
            <a:xfrm flipH="1">
              <a:off x="2162181" y="298550"/>
              <a:ext cx="1348069" cy="995345"/>
            </a:xfrm>
            <a:custGeom>
              <a:rect b="b" l="l" r="r" t="t"/>
              <a:pathLst>
                <a:path extrusionOk="0" h="18394" w="22809">
                  <a:moveTo>
                    <a:pt x="1" y="0"/>
                  </a:moveTo>
                  <a:lnTo>
                    <a:pt x="20070" y="18026"/>
                  </a:lnTo>
                  <a:cubicBezTo>
                    <a:pt x="20438" y="18393"/>
                    <a:pt x="20765" y="18393"/>
                    <a:pt x="21092" y="18393"/>
                  </a:cubicBezTo>
                  <a:cubicBezTo>
                    <a:pt x="21460" y="18393"/>
                    <a:pt x="21950" y="18189"/>
                    <a:pt x="22114" y="17862"/>
                  </a:cubicBezTo>
                  <a:cubicBezTo>
                    <a:pt x="22809" y="17372"/>
                    <a:pt x="22645" y="16350"/>
                    <a:pt x="22114" y="15818"/>
                  </a:cubicBezTo>
                  <a:lnTo>
                    <a:pt x="4415" y="0"/>
                  </a:lnTo>
                  <a:close/>
                </a:path>
              </a:pathLst>
            </a:custGeom>
            <a:solidFill>
              <a:srgbClr val="FFFFFF">
                <a:alpha val="200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19" name="Google Shape;319;p26"/>
          <p:cNvGrpSpPr/>
          <p:nvPr/>
        </p:nvGrpSpPr>
        <p:grpSpPr>
          <a:xfrm>
            <a:off x="4281415" y="375214"/>
            <a:ext cx="581170" cy="125403"/>
            <a:chOff x="4685288" y="186288"/>
            <a:chExt cx="419375" cy="90485"/>
          </a:xfrm>
        </p:grpSpPr>
        <p:sp>
          <p:nvSpPr>
            <p:cNvPr id="320" name="Google Shape;320;p26"/>
            <p:cNvSpPr/>
            <p:nvPr/>
          </p:nvSpPr>
          <p:spPr>
            <a:xfrm>
              <a:off x="4687513" y="186288"/>
              <a:ext cx="414900" cy="82200"/>
            </a:xfrm>
            <a:prstGeom prst="roundRect">
              <a:avLst>
                <a:gd fmla="val 5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21" name="Google Shape;321;p26"/>
            <p:cNvGrpSpPr/>
            <p:nvPr/>
          </p:nvGrpSpPr>
          <p:grpSpPr>
            <a:xfrm>
              <a:off x="4685288" y="186300"/>
              <a:ext cx="419375" cy="90473"/>
              <a:chOff x="4390000" y="182175"/>
              <a:chExt cx="419375" cy="90473"/>
            </a:xfrm>
          </p:grpSpPr>
          <p:sp>
            <p:nvSpPr>
              <p:cNvPr id="322" name="Google Shape;322;p26"/>
              <p:cNvSpPr/>
              <p:nvPr/>
            </p:nvSpPr>
            <p:spPr>
              <a:xfrm>
                <a:off x="4390000" y="182175"/>
                <a:ext cx="419375" cy="90473"/>
              </a:xfrm>
              <a:custGeom>
                <a:rect b="b" l="l" r="r" t="t"/>
                <a:pathLst>
                  <a:path extrusionOk="0" h="1906" w="8835">
                    <a:moveTo>
                      <a:pt x="7882" y="155"/>
                    </a:moveTo>
                    <a:cubicBezTo>
                      <a:pt x="8323" y="155"/>
                      <a:pt x="8680" y="512"/>
                      <a:pt x="8680" y="953"/>
                    </a:cubicBezTo>
                    <a:cubicBezTo>
                      <a:pt x="8680" y="1393"/>
                      <a:pt x="8323" y="1750"/>
                      <a:pt x="7882" y="1750"/>
                    </a:cubicBezTo>
                    <a:lnTo>
                      <a:pt x="953" y="1750"/>
                    </a:lnTo>
                    <a:cubicBezTo>
                      <a:pt x="512" y="1750"/>
                      <a:pt x="155" y="1393"/>
                      <a:pt x="155" y="953"/>
                    </a:cubicBezTo>
                    <a:cubicBezTo>
                      <a:pt x="155" y="512"/>
                      <a:pt x="512" y="155"/>
                      <a:pt x="953" y="155"/>
                    </a:cubicBezTo>
                    <a:close/>
                    <a:moveTo>
                      <a:pt x="953" y="0"/>
                    </a:moveTo>
                    <a:cubicBezTo>
                      <a:pt x="429" y="0"/>
                      <a:pt x="0" y="429"/>
                      <a:pt x="0" y="953"/>
                    </a:cubicBezTo>
                    <a:cubicBezTo>
                      <a:pt x="0" y="1476"/>
                      <a:pt x="429" y="1905"/>
                      <a:pt x="953" y="1905"/>
                    </a:cubicBezTo>
                    <a:lnTo>
                      <a:pt x="7882" y="1905"/>
                    </a:lnTo>
                    <a:cubicBezTo>
                      <a:pt x="8406" y="1905"/>
                      <a:pt x="8835" y="1476"/>
                      <a:pt x="8835" y="953"/>
                    </a:cubicBezTo>
                    <a:cubicBezTo>
                      <a:pt x="8835" y="429"/>
                      <a:pt x="8406" y="0"/>
                      <a:pt x="788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3" name="Google Shape;323;p26"/>
              <p:cNvSpPr/>
              <p:nvPr/>
            </p:nvSpPr>
            <p:spPr>
              <a:xfrm>
                <a:off x="4464048" y="201352"/>
                <a:ext cx="52024" cy="52072"/>
              </a:xfrm>
              <a:custGeom>
                <a:rect b="b" l="l" r="r" t="t"/>
                <a:pathLst>
                  <a:path extrusionOk="0" h="1097" w="1096">
                    <a:moveTo>
                      <a:pt x="548" y="144"/>
                    </a:moveTo>
                    <a:cubicBezTo>
                      <a:pt x="774" y="144"/>
                      <a:pt x="953" y="322"/>
                      <a:pt x="953" y="549"/>
                    </a:cubicBezTo>
                    <a:cubicBezTo>
                      <a:pt x="953" y="763"/>
                      <a:pt x="774" y="941"/>
                      <a:pt x="548" y="941"/>
                    </a:cubicBezTo>
                    <a:cubicBezTo>
                      <a:pt x="333" y="941"/>
                      <a:pt x="155" y="763"/>
                      <a:pt x="155" y="549"/>
                    </a:cubicBezTo>
                    <a:cubicBezTo>
                      <a:pt x="155" y="322"/>
                      <a:pt x="333" y="144"/>
                      <a:pt x="548" y="144"/>
                    </a:cubicBezTo>
                    <a:close/>
                    <a:moveTo>
                      <a:pt x="548" y="1"/>
                    </a:moveTo>
                    <a:cubicBezTo>
                      <a:pt x="250" y="1"/>
                      <a:pt x="0" y="251"/>
                      <a:pt x="0" y="549"/>
                    </a:cubicBezTo>
                    <a:cubicBezTo>
                      <a:pt x="0" y="846"/>
                      <a:pt x="250" y="1096"/>
                      <a:pt x="548" y="1096"/>
                    </a:cubicBezTo>
                    <a:cubicBezTo>
                      <a:pt x="845" y="1096"/>
                      <a:pt x="1095" y="846"/>
                      <a:pt x="1095" y="549"/>
                    </a:cubicBezTo>
                    <a:cubicBezTo>
                      <a:pt x="1095" y="251"/>
                      <a:pt x="845" y="1"/>
                      <a:pt x="54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324" name="Google Shape;324;p26"/>
          <p:cNvSpPr/>
          <p:nvPr/>
        </p:nvSpPr>
        <p:spPr>
          <a:xfrm flipH="1" rot="10800000">
            <a:off x="6388800" y="3636168"/>
            <a:ext cx="1611114" cy="1209957"/>
          </a:xfrm>
          <a:custGeom>
            <a:rect b="b" l="l" r="r" t="t"/>
            <a:pathLst>
              <a:path extrusionOk="0" h="18394" w="22809">
                <a:moveTo>
                  <a:pt x="1" y="0"/>
                </a:moveTo>
                <a:lnTo>
                  <a:pt x="20070" y="18026"/>
                </a:lnTo>
                <a:cubicBezTo>
                  <a:pt x="20438" y="18393"/>
                  <a:pt x="20765" y="18393"/>
                  <a:pt x="21092" y="18393"/>
                </a:cubicBezTo>
                <a:cubicBezTo>
                  <a:pt x="21460" y="18393"/>
                  <a:pt x="21950" y="18189"/>
                  <a:pt x="22114" y="17862"/>
                </a:cubicBezTo>
                <a:cubicBezTo>
                  <a:pt x="22809" y="17372"/>
                  <a:pt x="22645" y="16350"/>
                  <a:pt x="22114" y="15818"/>
                </a:cubicBezTo>
                <a:lnTo>
                  <a:pt x="4415" y="0"/>
                </a:lnTo>
                <a:close/>
              </a:path>
            </a:pathLst>
          </a:custGeom>
          <a:solidFill>
            <a:srgbClr val="FFFFFF">
              <a:alpha val="200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26"/>
          <p:cNvSpPr/>
          <p:nvPr/>
        </p:nvSpPr>
        <p:spPr>
          <a:xfrm flipH="1" rot="10800000">
            <a:off x="5778850" y="3842942"/>
            <a:ext cx="1348069" cy="1004358"/>
          </a:xfrm>
          <a:custGeom>
            <a:rect b="b" l="l" r="r" t="t"/>
            <a:pathLst>
              <a:path extrusionOk="0" h="18394" w="22809">
                <a:moveTo>
                  <a:pt x="1" y="0"/>
                </a:moveTo>
                <a:lnTo>
                  <a:pt x="20070" y="18026"/>
                </a:lnTo>
                <a:cubicBezTo>
                  <a:pt x="20438" y="18393"/>
                  <a:pt x="20765" y="18393"/>
                  <a:pt x="21092" y="18393"/>
                </a:cubicBezTo>
                <a:cubicBezTo>
                  <a:pt x="21460" y="18393"/>
                  <a:pt x="21950" y="18189"/>
                  <a:pt x="22114" y="17862"/>
                </a:cubicBezTo>
                <a:cubicBezTo>
                  <a:pt x="22809" y="17372"/>
                  <a:pt x="22645" y="16350"/>
                  <a:pt x="22114" y="15818"/>
                </a:cubicBezTo>
                <a:lnTo>
                  <a:pt x="4415" y="0"/>
                </a:lnTo>
                <a:close/>
              </a:path>
            </a:pathLst>
          </a:custGeom>
          <a:solidFill>
            <a:srgbClr val="FFFFFF">
              <a:alpha val="200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p26"/>
          <p:cNvSpPr txBox="1"/>
          <p:nvPr>
            <p:ph hasCustomPrompt="1" type="title"/>
          </p:nvPr>
        </p:nvSpPr>
        <p:spPr>
          <a:xfrm>
            <a:off x="1057200" y="1106125"/>
            <a:ext cx="7029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8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27" name="Google Shape;327;p26"/>
          <p:cNvSpPr txBox="1"/>
          <p:nvPr>
            <p:ph idx="1" type="subTitle"/>
          </p:nvPr>
        </p:nvSpPr>
        <p:spPr>
          <a:xfrm>
            <a:off x="1284000" y="3069625"/>
            <a:ext cx="6576000" cy="71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10">
    <p:bg>
      <p:bgPr>
        <a:solidFill>
          <a:schemeClr val="accent2"/>
        </a:solidFill>
      </p:bgPr>
    </p:bg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27"/>
          <p:cNvSpPr txBox="1"/>
          <p:nvPr>
            <p:ph type="ctrTitle"/>
          </p:nvPr>
        </p:nvSpPr>
        <p:spPr>
          <a:xfrm>
            <a:off x="722350" y="685800"/>
            <a:ext cx="3702600" cy="1006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5500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30" name="Google Shape;330;p27"/>
          <p:cNvSpPr txBox="1"/>
          <p:nvPr>
            <p:ph idx="1" type="subTitle"/>
          </p:nvPr>
        </p:nvSpPr>
        <p:spPr>
          <a:xfrm>
            <a:off x="722350" y="1653025"/>
            <a:ext cx="3702600" cy="138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31" name="Google Shape;331;p27"/>
          <p:cNvSpPr txBox="1"/>
          <p:nvPr/>
        </p:nvSpPr>
        <p:spPr>
          <a:xfrm>
            <a:off x="722350" y="2991025"/>
            <a:ext cx="3148500" cy="9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5"/>
                </a:solidFill>
                <a:latin typeface="Didact Gothic"/>
                <a:ea typeface="Didact Gothic"/>
                <a:cs typeface="Didact Gothic"/>
                <a:sym typeface="Didact Gothic"/>
              </a:rPr>
              <a:t>CREDITS: This presentation template was created by </a:t>
            </a:r>
            <a:r>
              <a:rPr b="1" lang="en" sz="1200">
                <a:solidFill>
                  <a:schemeClr val="accent5"/>
                </a:solidFill>
                <a:uFill>
                  <a:noFill/>
                </a:uFill>
                <a:latin typeface="Didact Gothic"/>
                <a:ea typeface="Didact Gothic"/>
                <a:cs typeface="Didact Gothic"/>
                <a:sym typeface="Didact Gothic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accent5"/>
                </a:solidFill>
                <a:latin typeface="Didact Gothic"/>
                <a:ea typeface="Didact Gothic"/>
                <a:cs typeface="Didact Gothic"/>
                <a:sym typeface="Didact Gothic"/>
              </a:rPr>
              <a:t>, including icons by </a:t>
            </a:r>
            <a:r>
              <a:rPr b="1" lang="en" sz="1200">
                <a:solidFill>
                  <a:schemeClr val="accent5"/>
                </a:solidFill>
                <a:uFill>
                  <a:noFill/>
                </a:uFill>
                <a:latin typeface="Didact Gothic"/>
                <a:ea typeface="Didact Gothic"/>
                <a:cs typeface="Didact Gothic"/>
                <a:sym typeface="Didact Gothic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accent5"/>
                </a:solidFill>
                <a:latin typeface="Didact Gothic"/>
                <a:ea typeface="Didact Gothic"/>
                <a:cs typeface="Didact Gothic"/>
                <a:sym typeface="Didact Gothic"/>
              </a:rPr>
              <a:t>, infographics &amp; images by </a:t>
            </a:r>
            <a:r>
              <a:rPr b="1" lang="en" sz="1200">
                <a:solidFill>
                  <a:schemeClr val="accent5"/>
                </a:solidFill>
                <a:uFill>
                  <a:noFill/>
                </a:uFill>
                <a:latin typeface="Didact Gothic"/>
                <a:ea typeface="Didact Gothic"/>
                <a:cs typeface="Didact Gothic"/>
                <a:sym typeface="Didact Gothic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r>
              <a:rPr lang="en" sz="1200">
                <a:solidFill>
                  <a:schemeClr val="accent5"/>
                </a:solidFill>
                <a:latin typeface="Didact Gothic"/>
                <a:ea typeface="Didact Gothic"/>
                <a:cs typeface="Didact Gothic"/>
                <a:sym typeface="Didact Gothic"/>
              </a:rPr>
              <a:t> </a:t>
            </a:r>
            <a:endParaRPr b="1" sz="1200">
              <a:solidFill>
                <a:schemeClr val="accent5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2"/>
        </a:solidFill>
      </p:bgPr>
    </p:bg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6" name="Google Shape;336;p29"/>
          <p:cNvGrpSpPr/>
          <p:nvPr/>
        </p:nvGrpSpPr>
        <p:grpSpPr>
          <a:xfrm>
            <a:off x="255151" y="2785291"/>
            <a:ext cx="2526614" cy="874562"/>
            <a:chOff x="3457434" y="4469778"/>
            <a:chExt cx="1572451" cy="544288"/>
          </a:xfrm>
        </p:grpSpPr>
        <p:sp>
          <p:nvSpPr>
            <p:cNvPr id="337" name="Google Shape;337;p29"/>
            <p:cNvSpPr/>
            <p:nvPr/>
          </p:nvSpPr>
          <p:spPr>
            <a:xfrm>
              <a:off x="3457434" y="4667694"/>
              <a:ext cx="1467538" cy="346372"/>
            </a:xfrm>
            <a:custGeom>
              <a:rect b="b" l="l" r="r" t="t"/>
              <a:pathLst>
                <a:path extrusionOk="0" h="14307" w="60617">
                  <a:moveTo>
                    <a:pt x="7848" y="0"/>
                  </a:moveTo>
                  <a:cubicBezTo>
                    <a:pt x="3393" y="0"/>
                    <a:pt x="1" y="3229"/>
                    <a:pt x="1" y="7153"/>
                  </a:cubicBezTo>
                  <a:cubicBezTo>
                    <a:pt x="1" y="11077"/>
                    <a:pt x="3393" y="14306"/>
                    <a:pt x="7848" y="14306"/>
                  </a:cubicBezTo>
                  <a:lnTo>
                    <a:pt x="60617" y="14306"/>
                  </a:lnTo>
                  <a:lnTo>
                    <a:pt x="60617" y="0"/>
                  </a:lnTo>
                  <a:close/>
                </a:path>
              </a:pathLst>
            </a:custGeom>
            <a:solidFill>
              <a:schemeClr val="accent6"/>
            </a:solidFill>
            <a:ln cap="flat" cmpd="sng" w="1905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29"/>
            <p:cNvSpPr/>
            <p:nvPr/>
          </p:nvSpPr>
          <p:spPr>
            <a:xfrm>
              <a:off x="3531662" y="4713209"/>
              <a:ext cx="1393310" cy="255319"/>
            </a:xfrm>
            <a:custGeom>
              <a:rect b="b" l="l" r="r" t="t"/>
              <a:pathLst>
                <a:path extrusionOk="0" h="10546" w="57551">
                  <a:moveTo>
                    <a:pt x="7480" y="0"/>
                  </a:moveTo>
                  <a:cubicBezTo>
                    <a:pt x="3393" y="0"/>
                    <a:pt x="0" y="2371"/>
                    <a:pt x="0" y="5273"/>
                  </a:cubicBezTo>
                  <a:cubicBezTo>
                    <a:pt x="0" y="8175"/>
                    <a:pt x="3393" y="10546"/>
                    <a:pt x="7480" y="10546"/>
                  </a:cubicBezTo>
                  <a:lnTo>
                    <a:pt x="57551" y="10546"/>
                  </a:lnTo>
                  <a:lnTo>
                    <a:pt x="5755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29"/>
            <p:cNvSpPr/>
            <p:nvPr/>
          </p:nvSpPr>
          <p:spPr>
            <a:xfrm>
              <a:off x="3531662" y="4750807"/>
              <a:ext cx="1422023" cy="24"/>
            </a:xfrm>
            <a:custGeom>
              <a:rect b="b" l="l" r="r" t="t"/>
              <a:pathLst>
                <a:path extrusionOk="0" h="1" w="58737">
                  <a:moveTo>
                    <a:pt x="0" y="1"/>
                  </a:moveTo>
                  <a:lnTo>
                    <a:pt x="5873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29"/>
            <p:cNvSpPr/>
            <p:nvPr/>
          </p:nvSpPr>
          <p:spPr>
            <a:xfrm>
              <a:off x="3598337" y="4741898"/>
              <a:ext cx="1422023" cy="16850"/>
            </a:xfrm>
            <a:custGeom>
              <a:rect b="b" l="l" r="r" t="t"/>
              <a:pathLst>
                <a:path extrusionOk="0" h="696" w="58737">
                  <a:moveTo>
                    <a:pt x="0" y="1"/>
                  </a:moveTo>
                  <a:lnTo>
                    <a:pt x="0" y="696"/>
                  </a:lnTo>
                  <a:lnTo>
                    <a:pt x="58736" y="696"/>
                  </a:lnTo>
                  <a:lnTo>
                    <a:pt x="5873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29"/>
            <p:cNvSpPr/>
            <p:nvPr/>
          </p:nvSpPr>
          <p:spPr>
            <a:xfrm>
              <a:off x="3531662" y="4812156"/>
              <a:ext cx="1422023" cy="24"/>
            </a:xfrm>
            <a:custGeom>
              <a:rect b="b" l="l" r="r" t="t"/>
              <a:pathLst>
                <a:path extrusionOk="0" h="1" w="58737">
                  <a:moveTo>
                    <a:pt x="0" y="1"/>
                  </a:moveTo>
                  <a:lnTo>
                    <a:pt x="5873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29"/>
            <p:cNvSpPr/>
            <p:nvPr/>
          </p:nvSpPr>
          <p:spPr>
            <a:xfrm>
              <a:off x="3531662" y="4804239"/>
              <a:ext cx="1422023" cy="15858"/>
            </a:xfrm>
            <a:custGeom>
              <a:rect b="b" l="l" r="r" t="t"/>
              <a:pathLst>
                <a:path extrusionOk="0" h="655" w="58737">
                  <a:moveTo>
                    <a:pt x="0" y="1"/>
                  </a:moveTo>
                  <a:lnTo>
                    <a:pt x="0" y="655"/>
                  </a:lnTo>
                  <a:lnTo>
                    <a:pt x="58736" y="655"/>
                  </a:lnTo>
                  <a:lnTo>
                    <a:pt x="5873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29"/>
            <p:cNvSpPr/>
            <p:nvPr/>
          </p:nvSpPr>
          <p:spPr>
            <a:xfrm>
              <a:off x="3531662" y="4869557"/>
              <a:ext cx="1422023" cy="24"/>
            </a:xfrm>
            <a:custGeom>
              <a:rect b="b" l="l" r="r" t="t"/>
              <a:pathLst>
                <a:path extrusionOk="0" h="1" w="58737">
                  <a:moveTo>
                    <a:pt x="0" y="0"/>
                  </a:moveTo>
                  <a:lnTo>
                    <a:pt x="5873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29"/>
            <p:cNvSpPr/>
            <p:nvPr/>
          </p:nvSpPr>
          <p:spPr>
            <a:xfrm>
              <a:off x="3531662" y="4861641"/>
              <a:ext cx="1422023" cy="16850"/>
            </a:xfrm>
            <a:custGeom>
              <a:rect b="b" l="l" r="r" t="t"/>
              <a:pathLst>
                <a:path extrusionOk="0" h="696" w="58737">
                  <a:moveTo>
                    <a:pt x="0" y="0"/>
                  </a:moveTo>
                  <a:lnTo>
                    <a:pt x="0" y="695"/>
                  </a:lnTo>
                  <a:lnTo>
                    <a:pt x="58736" y="695"/>
                  </a:lnTo>
                  <a:lnTo>
                    <a:pt x="5873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29"/>
            <p:cNvSpPr/>
            <p:nvPr/>
          </p:nvSpPr>
          <p:spPr>
            <a:xfrm>
              <a:off x="3531662" y="4931898"/>
              <a:ext cx="1422023" cy="24"/>
            </a:xfrm>
            <a:custGeom>
              <a:rect b="b" l="l" r="r" t="t"/>
              <a:pathLst>
                <a:path extrusionOk="0" h="1" w="58737">
                  <a:moveTo>
                    <a:pt x="0" y="0"/>
                  </a:moveTo>
                  <a:lnTo>
                    <a:pt x="5873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29"/>
            <p:cNvSpPr/>
            <p:nvPr/>
          </p:nvSpPr>
          <p:spPr>
            <a:xfrm>
              <a:off x="3607862" y="4923982"/>
              <a:ext cx="1422023" cy="15858"/>
            </a:xfrm>
            <a:custGeom>
              <a:rect b="b" l="l" r="r" t="t"/>
              <a:pathLst>
                <a:path extrusionOk="0" h="655" w="58737">
                  <a:moveTo>
                    <a:pt x="0" y="0"/>
                  </a:moveTo>
                  <a:lnTo>
                    <a:pt x="0" y="654"/>
                  </a:lnTo>
                  <a:lnTo>
                    <a:pt x="58736" y="654"/>
                  </a:lnTo>
                  <a:lnTo>
                    <a:pt x="5873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29"/>
            <p:cNvSpPr/>
            <p:nvPr/>
          </p:nvSpPr>
          <p:spPr>
            <a:xfrm>
              <a:off x="3457434" y="4469778"/>
              <a:ext cx="1467538" cy="197941"/>
            </a:xfrm>
            <a:custGeom>
              <a:rect b="b" l="l" r="r" t="t"/>
              <a:pathLst>
                <a:path extrusionOk="0" h="8176" w="60617">
                  <a:moveTo>
                    <a:pt x="7848" y="0"/>
                  </a:moveTo>
                  <a:cubicBezTo>
                    <a:pt x="3393" y="0"/>
                    <a:pt x="1" y="1881"/>
                    <a:pt x="1" y="4088"/>
                  </a:cubicBezTo>
                  <a:cubicBezTo>
                    <a:pt x="1" y="6295"/>
                    <a:pt x="3393" y="8175"/>
                    <a:pt x="7848" y="8175"/>
                  </a:cubicBezTo>
                  <a:lnTo>
                    <a:pt x="60617" y="8175"/>
                  </a:lnTo>
                  <a:lnTo>
                    <a:pt x="60617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1905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29"/>
            <p:cNvSpPr/>
            <p:nvPr/>
          </p:nvSpPr>
          <p:spPr>
            <a:xfrm>
              <a:off x="3531662" y="4494520"/>
              <a:ext cx="1393310" cy="144485"/>
            </a:xfrm>
            <a:custGeom>
              <a:rect b="b" l="l" r="r" t="t"/>
              <a:pathLst>
                <a:path extrusionOk="0" h="5968" w="57551">
                  <a:moveTo>
                    <a:pt x="7480" y="0"/>
                  </a:moveTo>
                  <a:cubicBezTo>
                    <a:pt x="3393" y="0"/>
                    <a:pt x="0" y="1390"/>
                    <a:pt x="0" y="3066"/>
                  </a:cubicBezTo>
                  <a:cubicBezTo>
                    <a:pt x="0" y="4782"/>
                    <a:pt x="3393" y="5968"/>
                    <a:pt x="7480" y="5968"/>
                  </a:cubicBezTo>
                  <a:lnTo>
                    <a:pt x="57551" y="5968"/>
                  </a:lnTo>
                  <a:lnTo>
                    <a:pt x="5755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29"/>
            <p:cNvSpPr/>
            <p:nvPr/>
          </p:nvSpPr>
          <p:spPr>
            <a:xfrm>
              <a:off x="3531662" y="4515293"/>
              <a:ext cx="1422023" cy="24"/>
            </a:xfrm>
            <a:custGeom>
              <a:rect b="b" l="l" r="r" t="t"/>
              <a:pathLst>
                <a:path extrusionOk="0" h="1" w="58737">
                  <a:moveTo>
                    <a:pt x="0" y="1"/>
                  </a:moveTo>
                  <a:lnTo>
                    <a:pt x="5873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29"/>
            <p:cNvSpPr/>
            <p:nvPr/>
          </p:nvSpPr>
          <p:spPr>
            <a:xfrm>
              <a:off x="3607862" y="4507376"/>
              <a:ext cx="1422023" cy="15858"/>
            </a:xfrm>
            <a:custGeom>
              <a:rect b="b" l="l" r="r" t="t"/>
              <a:pathLst>
                <a:path extrusionOk="0" h="655" w="58737">
                  <a:moveTo>
                    <a:pt x="0" y="1"/>
                  </a:moveTo>
                  <a:lnTo>
                    <a:pt x="0" y="655"/>
                  </a:lnTo>
                  <a:lnTo>
                    <a:pt x="58736" y="655"/>
                  </a:lnTo>
                  <a:lnTo>
                    <a:pt x="5873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29"/>
            <p:cNvSpPr/>
            <p:nvPr/>
          </p:nvSpPr>
          <p:spPr>
            <a:xfrm>
              <a:off x="3531662" y="4552891"/>
              <a:ext cx="1422023" cy="24"/>
            </a:xfrm>
            <a:custGeom>
              <a:rect b="b" l="l" r="r" t="t"/>
              <a:pathLst>
                <a:path extrusionOk="0" h="1" w="58737">
                  <a:moveTo>
                    <a:pt x="0" y="1"/>
                  </a:moveTo>
                  <a:lnTo>
                    <a:pt x="5873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29"/>
            <p:cNvSpPr/>
            <p:nvPr/>
          </p:nvSpPr>
          <p:spPr>
            <a:xfrm>
              <a:off x="3541187" y="4543981"/>
              <a:ext cx="1422023" cy="16850"/>
            </a:xfrm>
            <a:custGeom>
              <a:rect b="b" l="l" r="r" t="t"/>
              <a:pathLst>
                <a:path extrusionOk="0" h="696" w="58737">
                  <a:moveTo>
                    <a:pt x="0" y="1"/>
                  </a:moveTo>
                  <a:lnTo>
                    <a:pt x="0" y="696"/>
                  </a:lnTo>
                  <a:lnTo>
                    <a:pt x="58736" y="696"/>
                  </a:lnTo>
                  <a:lnTo>
                    <a:pt x="5873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29"/>
            <p:cNvSpPr/>
            <p:nvPr/>
          </p:nvSpPr>
          <p:spPr>
            <a:xfrm>
              <a:off x="3531662" y="4585550"/>
              <a:ext cx="1422023" cy="24"/>
            </a:xfrm>
            <a:custGeom>
              <a:rect b="b" l="l" r="r" t="t"/>
              <a:pathLst>
                <a:path extrusionOk="0" h="1" w="58737">
                  <a:moveTo>
                    <a:pt x="0" y="1"/>
                  </a:moveTo>
                  <a:lnTo>
                    <a:pt x="5873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29"/>
            <p:cNvSpPr/>
            <p:nvPr/>
          </p:nvSpPr>
          <p:spPr>
            <a:xfrm>
              <a:off x="3531662" y="4618209"/>
              <a:ext cx="1422023" cy="24"/>
            </a:xfrm>
            <a:custGeom>
              <a:rect b="b" l="l" r="r" t="t"/>
              <a:pathLst>
                <a:path extrusionOk="0" h="1" w="58737">
                  <a:moveTo>
                    <a:pt x="0" y="0"/>
                  </a:moveTo>
                  <a:lnTo>
                    <a:pt x="5873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29"/>
            <p:cNvSpPr/>
            <p:nvPr/>
          </p:nvSpPr>
          <p:spPr>
            <a:xfrm>
              <a:off x="3607862" y="4610293"/>
              <a:ext cx="1422023" cy="16850"/>
            </a:xfrm>
            <a:custGeom>
              <a:rect b="b" l="l" r="r" t="t"/>
              <a:pathLst>
                <a:path extrusionOk="0" h="696" w="58737">
                  <a:moveTo>
                    <a:pt x="0" y="0"/>
                  </a:moveTo>
                  <a:lnTo>
                    <a:pt x="0" y="695"/>
                  </a:lnTo>
                  <a:lnTo>
                    <a:pt x="58736" y="695"/>
                  </a:lnTo>
                  <a:lnTo>
                    <a:pt x="5873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29"/>
            <p:cNvSpPr/>
            <p:nvPr/>
          </p:nvSpPr>
          <p:spPr>
            <a:xfrm>
              <a:off x="3541187" y="4577633"/>
              <a:ext cx="1422023" cy="15858"/>
            </a:xfrm>
            <a:custGeom>
              <a:rect b="b" l="l" r="r" t="t"/>
              <a:pathLst>
                <a:path extrusionOk="0" h="655" w="58737">
                  <a:moveTo>
                    <a:pt x="0" y="1"/>
                  </a:moveTo>
                  <a:lnTo>
                    <a:pt x="0" y="655"/>
                  </a:lnTo>
                  <a:lnTo>
                    <a:pt x="58736" y="655"/>
                  </a:lnTo>
                  <a:lnTo>
                    <a:pt x="5873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7" name="Google Shape;357;p29"/>
          <p:cNvGrpSpPr/>
          <p:nvPr/>
        </p:nvGrpSpPr>
        <p:grpSpPr>
          <a:xfrm>
            <a:off x="102751" y="3680641"/>
            <a:ext cx="2526614" cy="874562"/>
            <a:chOff x="3457434" y="4469778"/>
            <a:chExt cx="1572451" cy="544288"/>
          </a:xfrm>
        </p:grpSpPr>
        <p:sp>
          <p:nvSpPr>
            <p:cNvPr id="358" name="Google Shape;358;p29"/>
            <p:cNvSpPr/>
            <p:nvPr/>
          </p:nvSpPr>
          <p:spPr>
            <a:xfrm>
              <a:off x="3457434" y="4667694"/>
              <a:ext cx="1467538" cy="346372"/>
            </a:xfrm>
            <a:custGeom>
              <a:rect b="b" l="l" r="r" t="t"/>
              <a:pathLst>
                <a:path extrusionOk="0" h="14307" w="60617">
                  <a:moveTo>
                    <a:pt x="7848" y="0"/>
                  </a:moveTo>
                  <a:cubicBezTo>
                    <a:pt x="3393" y="0"/>
                    <a:pt x="1" y="3229"/>
                    <a:pt x="1" y="7153"/>
                  </a:cubicBezTo>
                  <a:cubicBezTo>
                    <a:pt x="1" y="11077"/>
                    <a:pt x="3393" y="14306"/>
                    <a:pt x="7848" y="14306"/>
                  </a:cubicBezTo>
                  <a:lnTo>
                    <a:pt x="60617" y="14306"/>
                  </a:lnTo>
                  <a:lnTo>
                    <a:pt x="60617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1905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29"/>
            <p:cNvSpPr/>
            <p:nvPr/>
          </p:nvSpPr>
          <p:spPr>
            <a:xfrm>
              <a:off x="3531662" y="4713209"/>
              <a:ext cx="1393310" cy="255319"/>
            </a:xfrm>
            <a:custGeom>
              <a:rect b="b" l="l" r="r" t="t"/>
              <a:pathLst>
                <a:path extrusionOk="0" h="10546" w="57551">
                  <a:moveTo>
                    <a:pt x="7480" y="0"/>
                  </a:moveTo>
                  <a:cubicBezTo>
                    <a:pt x="3393" y="0"/>
                    <a:pt x="0" y="2371"/>
                    <a:pt x="0" y="5273"/>
                  </a:cubicBezTo>
                  <a:cubicBezTo>
                    <a:pt x="0" y="8175"/>
                    <a:pt x="3393" y="10546"/>
                    <a:pt x="7480" y="10546"/>
                  </a:cubicBezTo>
                  <a:lnTo>
                    <a:pt x="57551" y="10546"/>
                  </a:lnTo>
                  <a:lnTo>
                    <a:pt x="5755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29"/>
            <p:cNvSpPr/>
            <p:nvPr/>
          </p:nvSpPr>
          <p:spPr>
            <a:xfrm>
              <a:off x="3531662" y="4750807"/>
              <a:ext cx="1422023" cy="24"/>
            </a:xfrm>
            <a:custGeom>
              <a:rect b="b" l="l" r="r" t="t"/>
              <a:pathLst>
                <a:path extrusionOk="0" h="1" w="58737">
                  <a:moveTo>
                    <a:pt x="0" y="1"/>
                  </a:moveTo>
                  <a:lnTo>
                    <a:pt x="5873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29"/>
            <p:cNvSpPr/>
            <p:nvPr/>
          </p:nvSpPr>
          <p:spPr>
            <a:xfrm>
              <a:off x="3598337" y="4741898"/>
              <a:ext cx="1422023" cy="16850"/>
            </a:xfrm>
            <a:custGeom>
              <a:rect b="b" l="l" r="r" t="t"/>
              <a:pathLst>
                <a:path extrusionOk="0" h="696" w="58737">
                  <a:moveTo>
                    <a:pt x="0" y="1"/>
                  </a:moveTo>
                  <a:lnTo>
                    <a:pt x="0" y="696"/>
                  </a:lnTo>
                  <a:lnTo>
                    <a:pt x="58736" y="696"/>
                  </a:lnTo>
                  <a:lnTo>
                    <a:pt x="5873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29"/>
            <p:cNvSpPr/>
            <p:nvPr/>
          </p:nvSpPr>
          <p:spPr>
            <a:xfrm>
              <a:off x="3531662" y="4812156"/>
              <a:ext cx="1422023" cy="24"/>
            </a:xfrm>
            <a:custGeom>
              <a:rect b="b" l="l" r="r" t="t"/>
              <a:pathLst>
                <a:path extrusionOk="0" h="1" w="58737">
                  <a:moveTo>
                    <a:pt x="0" y="1"/>
                  </a:moveTo>
                  <a:lnTo>
                    <a:pt x="5873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29"/>
            <p:cNvSpPr/>
            <p:nvPr/>
          </p:nvSpPr>
          <p:spPr>
            <a:xfrm>
              <a:off x="3531662" y="4804239"/>
              <a:ext cx="1422023" cy="15858"/>
            </a:xfrm>
            <a:custGeom>
              <a:rect b="b" l="l" r="r" t="t"/>
              <a:pathLst>
                <a:path extrusionOk="0" h="655" w="58737">
                  <a:moveTo>
                    <a:pt x="0" y="1"/>
                  </a:moveTo>
                  <a:lnTo>
                    <a:pt x="0" y="655"/>
                  </a:lnTo>
                  <a:lnTo>
                    <a:pt x="58736" y="655"/>
                  </a:lnTo>
                  <a:lnTo>
                    <a:pt x="5873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29"/>
            <p:cNvSpPr/>
            <p:nvPr/>
          </p:nvSpPr>
          <p:spPr>
            <a:xfrm>
              <a:off x="3531662" y="4869557"/>
              <a:ext cx="1422023" cy="24"/>
            </a:xfrm>
            <a:custGeom>
              <a:rect b="b" l="l" r="r" t="t"/>
              <a:pathLst>
                <a:path extrusionOk="0" h="1" w="58737">
                  <a:moveTo>
                    <a:pt x="0" y="0"/>
                  </a:moveTo>
                  <a:lnTo>
                    <a:pt x="5873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29"/>
            <p:cNvSpPr/>
            <p:nvPr/>
          </p:nvSpPr>
          <p:spPr>
            <a:xfrm>
              <a:off x="3531662" y="4861641"/>
              <a:ext cx="1422023" cy="16850"/>
            </a:xfrm>
            <a:custGeom>
              <a:rect b="b" l="l" r="r" t="t"/>
              <a:pathLst>
                <a:path extrusionOk="0" h="696" w="58737">
                  <a:moveTo>
                    <a:pt x="0" y="0"/>
                  </a:moveTo>
                  <a:lnTo>
                    <a:pt x="0" y="695"/>
                  </a:lnTo>
                  <a:lnTo>
                    <a:pt x="58736" y="695"/>
                  </a:lnTo>
                  <a:lnTo>
                    <a:pt x="5873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29"/>
            <p:cNvSpPr/>
            <p:nvPr/>
          </p:nvSpPr>
          <p:spPr>
            <a:xfrm>
              <a:off x="3531662" y="4931898"/>
              <a:ext cx="1422023" cy="24"/>
            </a:xfrm>
            <a:custGeom>
              <a:rect b="b" l="l" r="r" t="t"/>
              <a:pathLst>
                <a:path extrusionOk="0" h="1" w="58737">
                  <a:moveTo>
                    <a:pt x="0" y="0"/>
                  </a:moveTo>
                  <a:lnTo>
                    <a:pt x="5873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29"/>
            <p:cNvSpPr/>
            <p:nvPr/>
          </p:nvSpPr>
          <p:spPr>
            <a:xfrm>
              <a:off x="3607862" y="4923982"/>
              <a:ext cx="1422023" cy="15858"/>
            </a:xfrm>
            <a:custGeom>
              <a:rect b="b" l="l" r="r" t="t"/>
              <a:pathLst>
                <a:path extrusionOk="0" h="655" w="58737">
                  <a:moveTo>
                    <a:pt x="0" y="0"/>
                  </a:moveTo>
                  <a:lnTo>
                    <a:pt x="0" y="654"/>
                  </a:lnTo>
                  <a:lnTo>
                    <a:pt x="58736" y="654"/>
                  </a:lnTo>
                  <a:lnTo>
                    <a:pt x="5873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29"/>
            <p:cNvSpPr/>
            <p:nvPr/>
          </p:nvSpPr>
          <p:spPr>
            <a:xfrm>
              <a:off x="3457434" y="4469778"/>
              <a:ext cx="1467538" cy="197941"/>
            </a:xfrm>
            <a:custGeom>
              <a:rect b="b" l="l" r="r" t="t"/>
              <a:pathLst>
                <a:path extrusionOk="0" h="8176" w="60617">
                  <a:moveTo>
                    <a:pt x="7848" y="0"/>
                  </a:moveTo>
                  <a:cubicBezTo>
                    <a:pt x="3393" y="0"/>
                    <a:pt x="1" y="1881"/>
                    <a:pt x="1" y="4088"/>
                  </a:cubicBezTo>
                  <a:cubicBezTo>
                    <a:pt x="1" y="6295"/>
                    <a:pt x="3393" y="8175"/>
                    <a:pt x="7848" y="8175"/>
                  </a:cubicBezTo>
                  <a:lnTo>
                    <a:pt x="60617" y="8175"/>
                  </a:lnTo>
                  <a:lnTo>
                    <a:pt x="60617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29"/>
            <p:cNvSpPr/>
            <p:nvPr/>
          </p:nvSpPr>
          <p:spPr>
            <a:xfrm>
              <a:off x="3531662" y="4494520"/>
              <a:ext cx="1393310" cy="144485"/>
            </a:xfrm>
            <a:custGeom>
              <a:rect b="b" l="l" r="r" t="t"/>
              <a:pathLst>
                <a:path extrusionOk="0" h="5968" w="57551">
                  <a:moveTo>
                    <a:pt x="7480" y="0"/>
                  </a:moveTo>
                  <a:cubicBezTo>
                    <a:pt x="3393" y="0"/>
                    <a:pt x="0" y="1390"/>
                    <a:pt x="0" y="3066"/>
                  </a:cubicBezTo>
                  <a:cubicBezTo>
                    <a:pt x="0" y="4782"/>
                    <a:pt x="3393" y="5968"/>
                    <a:pt x="7480" y="5968"/>
                  </a:cubicBezTo>
                  <a:lnTo>
                    <a:pt x="57551" y="5968"/>
                  </a:lnTo>
                  <a:lnTo>
                    <a:pt x="5755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29"/>
            <p:cNvSpPr/>
            <p:nvPr/>
          </p:nvSpPr>
          <p:spPr>
            <a:xfrm>
              <a:off x="3531662" y="4536065"/>
              <a:ext cx="477978" cy="102941"/>
            </a:xfrm>
            <a:custGeom>
              <a:rect b="b" l="l" r="r" t="t"/>
              <a:pathLst>
                <a:path extrusionOk="0" h="4252" w="19743">
                  <a:moveTo>
                    <a:pt x="859" y="1"/>
                  </a:moveTo>
                  <a:cubicBezTo>
                    <a:pt x="327" y="328"/>
                    <a:pt x="0" y="859"/>
                    <a:pt x="0" y="1350"/>
                  </a:cubicBezTo>
                  <a:cubicBezTo>
                    <a:pt x="0" y="3066"/>
                    <a:pt x="3393" y="4252"/>
                    <a:pt x="7480" y="4252"/>
                  </a:cubicBezTo>
                  <a:lnTo>
                    <a:pt x="19742" y="4252"/>
                  </a:lnTo>
                  <a:cubicBezTo>
                    <a:pt x="12753" y="3761"/>
                    <a:pt x="4946" y="2739"/>
                    <a:pt x="8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29"/>
            <p:cNvSpPr/>
            <p:nvPr/>
          </p:nvSpPr>
          <p:spPr>
            <a:xfrm>
              <a:off x="3531662" y="4515293"/>
              <a:ext cx="1422023" cy="24"/>
            </a:xfrm>
            <a:custGeom>
              <a:rect b="b" l="l" r="r" t="t"/>
              <a:pathLst>
                <a:path extrusionOk="0" h="1" w="58737">
                  <a:moveTo>
                    <a:pt x="0" y="1"/>
                  </a:moveTo>
                  <a:lnTo>
                    <a:pt x="5873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29"/>
            <p:cNvSpPr/>
            <p:nvPr/>
          </p:nvSpPr>
          <p:spPr>
            <a:xfrm>
              <a:off x="3607862" y="4507376"/>
              <a:ext cx="1422023" cy="15858"/>
            </a:xfrm>
            <a:custGeom>
              <a:rect b="b" l="l" r="r" t="t"/>
              <a:pathLst>
                <a:path extrusionOk="0" h="655" w="58737">
                  <a:moveTo>
                    <a:pt x="0" y="1"/>
                  </a:moveTo>
                  <a:lnTo>
                    <a:pt x="0" y="655"/>
                  </a:lnTo>
                  <a:lnTo>
                    <a:pt x="58736" y="655"/>
                  </a:lnTo>
                  <a:lnTo>
                    <a:pt x="5873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29"/>
            <p:cNvSpPr/>
            <p:nvPr/>
          </p:nvSpPr>
          <p:spPr>
            <a:xfrm>
              <a:off x="3531662" y="4552891"/>
              <a:ext cx="1422023" cy="24"/>
            </a:xfrm>
            <a:custGeom>
              <a:rect b="b" l="l" r="r" t="t"/>
              <a:pathLst>
                <a:path extrusionOk="0" h="1" w="58737">
                  <a:moveTo>
                    <a:pt x="0" y="1"/>
                  </a:moveTo>
                  <a:lnTo>
                    <a:pt x="5873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29"/>
            <p:cNvSpPr/>
            <p:nvPr/>
          </p:nvSpPr>
          <p:spPr>
            <a:xfrm>
              <a:off x="3541187" y="4543981"/>
              <a:ext cx="1422023" cy="16850"/>
            </a:xfrm>
            <a:custGeom>
              <a:rect b="b" l="l" r="r" t="t"/>
              <a:pathLst>
                <a:path extrusionOk="0" h="696" w="58737">
                  <a:moveTo>
                    <a:pt x="0" y="1"/>
                  </a:moveTo>
                  <a:lnTo>
                    <a:pt x="0" y="696"/>
                  </a:lnTo>
                  <a:lnTo>
                    <a:pt x="58736" y="696"/>
                  </a:lnTo>
                  <a:lnTo>
                    <a:pt x="5873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29"/>
            <p:cNvSpPr/>
            <p:nvPr/>
          </p:nvSpPr>
          <p:spPr>
            <a:xfrm>
              <a:off x="3531662" y="4585550"/>
              <a:ext cx="1422023" cy="24"/>
            </a:xfrm>
            <a:custGeom>
              <a:rect b="b" l="l" r="r" t="t"/>
              <a:pathLst>
                <a:path extrusionOk="0" h="1" w="58737">
                  <a:moveTo>
                    <a:pt x="0" y="1"/>
                  </a:moveTo>
                  <a:lnTo>
                    <a:pt x="5873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29"/>
            <p:cNvSpPr/>
            <p:nvPr/>
          </p:nvSpPr>
          <p:spPr>
            <a:xfrm>
              <a:off x="3531662" y="4618209"/>
              <a:ext cx="1422023" cy="24"/>
            </a:xfrm>
            <a:custGeom>
              <a:rect b="b" l="l" r="r" t="t"/>
              <a:pathLst>
                <a:path extrusionOk="0" h="1" w="58737">
                  <a:moveTo>
                    <a:pt x="0" y="0"/>
                  </a:moveTo>
                  <a:lnTo>
                    <a:pt x="5873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29"/>
            <p:cNvSpPr/>
            <p:nvPr/>
          </p:nvSpPr>
          <p:spPr>
            <a:xfrm>
              <a:off x="3607862" y="4610293"/>
              <a:ext cx="1422023" cy="16850"/>
            </a:xfrm>
            <a:custGeom>
              <a:rect b="b" l="l" r="r" t="t"/>
              <a:pathLst>
                <a:path extrusionOk="0" h="696" w="58737">
                  <a:moveTo>
                    <a:pt x="0" y="0"/>
                  </a:moveTo>
                  <a:lnTo>
                    <a:pt x="0" y="695"/>
                  </a:lnTo>
                  <a:lnTo>
                    <a:pt x="58736" y="695"/>
                  </a:lnTo>
                  <a:lnTo>
                    <a:pt x="5873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29"/>
            <p:cNvSpPr/>
            <p:nvPr/>
          </p:nvSpPr>
          <p:spPr>
            <a:xfrm>
              <a:off x="3541187" y="4577633"/>
              <a:ext cx="1422023" cy="15858"/>
            </a:xfrm>
            <a:custGeom>
              <a:rect b="b" l="l" r="r" t="t"/>
              <a:pathLst>
                <a:path extrusionOk="0" h="655" w="58737">
                  <a:moveTo>
                    <a:pt x="0" y="1"/>
                  </a:moveTo>
                  <a:lnTo>
                    <a:pt x="0" y="655"/>
                  </a:lnTo>
                  <a:lnTo>
                    <a:pt x="58736" y="655"/>
                  </a:lnTo>
                  <a:lnTo>
                    <a:pt x="5873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9" name="Google Shape;379;p29"/>
          <p:cNvGrpSpPr/>
          <p:nvPr/>
        </p:nvGrpSpPr>
        <p:grpSpPr>
          <a:xfrm>
            <a:off x="7228313" y="-114309"/>
            <a:ext cx="1915697" cy="4616273"/>
            <a:chOff x="7899913" y="-114309"/>
            <a:chExt cx="1915697" cy="4616273"/>
          </a:xfrm>
        </p:grpSpPr>
        <p:sp>
          <p:nvSpPr>
            <p:cNvPr id="380" name="Google Shape;380;p29"/>
            <p:cNvSpPr/>
            <p:nvPr/>
          </p:nvSpPr>
          <p:spPr>
            <a:xfrm>
              <a:off x="8606186" y="3608365"/>
              <a:ext cx="39" cy="483371"/>
            </a:xfrm>
            <a:custGeom>
              <a:rect b="b" l="l" r="r" t="t"/>
              <a:pathLst>
                <a:path extrusionOk="0" h="12426" w="1">
                  <a:moveTo>
                    <a:pt x="1" y="0"/>
                  </a:moveTo>
                  <a:lnTo>
                    <a:pt x="1" y="124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29"/>
            <p:cNvSpPr/>
            <p:nvPr/>
          </p:nvSpPr>
          <p:spPr>
            <a:xfrm>
              <a:off x="8566430" y="3568608"/>
              <a:ext cx="79551" cy="562883"/>
            </a:xfrm>
            <a:custGeom>
              <a:rect b="b" l="l" r="r" t="t"/>
              <a:pathLst>
                <a:path extrusionOk="0" h="14470" w="2045">
                  <a:moveTo>
                    <a:pt x="1023" y="0"/>
                  </a:moveTo>
                  <a:cubicBezTo>
                    <a:pt x="369" y="0"/>
                    <a:pt x="1" y="327"/>
                    <a:pt x="1" y="1022"/>
                  </a:cubicBezTo>
                  <a:lnTo>
                    <a:pt x="1" y="13448"/>
                  </a:lnTo>
                  <a:cubicBezTo>
                    <a:pt x="1" y="13979"/>
                    <a:pt x="369" y="14470"/>
                    <a:pt x="1023" y="14470"/>
                  </a:cubicBezTo>
                  <a:cubicBezTo>
                    <a:pt x="1554" y="14470"/>
                    <a:pt x="2044" y="13979"/>
                    <a:pt x="2044" y="13448"/>
                  </a:cubicBezTo>
                  <a:lnTo>
                    <a:pt x="2044" y="1022"/>
                  </a:lnTo>
                  <a:cubicBezTo>
                    <a:pt x="2044" y="327"/>
                    <a:pt x="1554" y="0"/>
                    <a:pt x="1023" y="0"/>
                  </a:cubicBezTo>
                  <a:close/>
                </a:path>
              </a:pathLst>
            </a:custGeom>
            <a:solidFill>
              <a:schemeClr val="accent1">
                <a:alpha val="12156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29"/>
            <p:cNvSpPr/>
            <p:nvPr/>
          </p:nvSpPr>
          <p:spPr>
            <a:xfrm>
              <a:off x="8798589" y="3873900"/>
              <a:ext cx="39" cy="483371"/>
            </a:xfrm>
            <a:custGeom>
              <a:rect b="b" l="l" r="r" t="t"/>
              <a:pathLst>
                <a:path extrusionOk="0" h="12426" w="1">
                  <a:moveTo>
                    <a:pt x="0" y="0"/>
                  </a:moveTo>
                  <a:lnTo>
                    <a:pt x="0" y="124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29"/>
            <p:cNvSpPr/>
            <p:nvPr/>
          </p:nvSpPr>
          <p:spPr>
            <a:xfrm>
              <a:off x="8758832" y="3834144"/>
              <a:ext cx="79551" cy="562883"/>
            </a:xfrm>
            <a:custGeom>
              <a:rect b="b" l="l" r="r" t="t"/>
              <a:pathLst>
                <a:path extrusionOk="0" h="14470" w="2045">
                  <a:moveTo>
                    <a:pt x="1022" y="0"/>
                  </a:moveTo>
                  <a:cubicBezTo>
                    <a:pt x="532" y="0"/>
                    <a:pt x="0" y="491"/>
                    <a:pt x="0" y="1022"/>
                  </a:cubicBezTo>
                  <a:lnTo>
                    <a:pt x="0" y="13448"/>
                  </a:lnTo>
                  <a:cubicBezTo>
                    <a:pt x="0" y="14102"/>
                    <a:pt x="532" y="14470"/>
                    <a:pt x="1022" y="14470"/>
                  </a:cubicBezTo>
                  <a:cubicBezTo>
                    <a:pt x="1554" y="14470"/>
                    <a:pt x="2044" y="14102"/>
                    <a:pt x="2044" y="13448"/>
                  </a:cubicBezTo>
                  <a:lnTo>
                    <a:pt x="2044" y="1022"/>
                  </a:lnTo>
                  <a:cubicBezTo>
                    <a:pt x="2044" y="491"/>
                    <a:pt x="1554" y="0"/>
                    <a:pt x="1022" y="0"/>
                  </a:cubicBezTo>
                  <a:close/>
                </a:path>
              </a:pathLst>
            </a:custGeom>
            <a:solidFill>
              <a:schemeClr val="accent1">
                <a:alpha val="12156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29"/>
            <p:cNvSpPr/>
            <p:nvPr/>
          </p:nvSpPr>
          <p:spPr>
            <a:xfrm>
              <a:off x="7899913" y="-114309"/>
              <a:ext cx="1238654" cy="3139619"/>
            </a:xfrm>
            <a:custGeom>
              <a:rect b="b" l="l" r="r" t="t"/>
              <a:pathLst>
                <a:path extrusionOk="0" h="80710" w="31842">
                  <a:moveTo>
                    <a:pt x="3210" y="0"/>
                  </a:moveTo>
                  <a:cubicBezTo>
                    <a:pt x="2252" y="0"/>
                    <a:pt x="1348" y="293"/>
                    <a:pt x="818" y="992"/>
                  </a:cubicBezTo>
                  <a:cubicBezTo>
                    <a:pt x="164" y="1851"/>
                    <a:pt x="1" y="2873"/>
                    <a:pt x="1" y="3894"/>
                  </a:cubicBezTo>
                  <a:cubicBezTo>
                    <a:pt x="1" y="8677"/>
                    <a:pt x="4088" y="12928"/>
                    <a:pt x="3557" y="17710"/>
                  </a:cubicBezTo>
                  <a:cubicBezTo>
                    <a:pt x="3393" y="20408"/>
                    <a:pt x="1513" y="22983"/>
                    <a:pt x="1513" y="25680"/>
                  </a:cubicBezTo>
                  <a:cubicBezTo>
                    <a:pt x="1513" y="29768"/>
                    <a:pt x="5437" y="33038"/>
                    <a:pt x="6295" y="36921"/>
                  </a:cubicBezTo>
                  <a:cubicBezTo>
                    <a:pt x="7481" y="43420"/>
                    <a:pt x="655" y="50736"/>
                    <a:pt x="4579" y="56009"/>
                  </a:cubicBezTo>
                  <a:cubicBezTo>
                    <a:pt x="6295" y="58584"/>
                    <a:pt x="10219" y="59933"/>
                    <a:pt x="10383" y="62998"/>
                  </a:cubicBezTo>
                  <a:cubicBezTo>
                    <a:pt x="10546" y="65369"/>
                    <a:pt x="7971" y="67086"/>
                    <a:pt x="6786" y="69293"/>
                  </a:cubicBezTo>
                  <a:cubicBezTo>
                    <a:pt x="5273" y="71663"/>
                    <a:pt x="5437" y="74729"/>
                    <a:pt x="6786" y="77141"/>
                  </a:cubicBezTo>
                  <a:cubicBezTo>
                    <a:pt x="8254" y="79382"/>
                    <a:pt x="10929" y="80710"/>
                    <a:pt x="13496" y="80710"/>
                  </a:cubicBezTo>
                  <a:cubicBezTo>
                    <a:pt x="13644" y="80710"/>
                    <a:pt x="13792" y="80706"/>
                    <a:pt x="13939" y="80697"/>
                  </a:cubicBezTo>
                  <a:lnTo>
                    <a:pt x="22645" y="79838"/>
                  </a:lnTo>
                  <a:cubicBezTo>
                    <a:pt x="28245" y="79511"/>
                    <a:pt x="31842" y="71663"/>
                    <a:pt x="28245" y="67249"/>
                  </a:cubicBezTo>
                  <a:cubicBezTo>
                    <a:pt x="26569" y="65042"/>
                    <a:pt x="23503" y="63489"/>
                    <a:pt x="22645" y="60791"/>
                  </a:cubicBezTo>
                  <a:cubicBezTo>
                    <a:pt x="21623" y="56540"/>
                    <a:pt x="26732" y="52248"/>
                    <a:pt x="25016" y="48161"/>
                  </a:cubicBezTo>
                  <a:cubicBezTo>
                    <a:pt x="24321" y="46322"/>
                    <a:pt x="22277" y="45300"/>
                    <a:pt x="21092" y="43583"/>
                  </a:cubicBezTo>
                  <a:cubicBezTo>
                    <a:pt x="17863" y="39169"/>
                    <a:pt x="21787" y="32670"/>
                    <a:pt x="20601" y="27397"/>
                  </a:cubicBezTo>
                  <a:cubicBezTo>
                    <a:pt x="19743" y="22615"/>
                    <a:pt x="15124" y="19549"/>
                    <a:pt x="12917" y="15298"/>
                  </a:cubicBezTo>
                  <a:cubicBezTo>
                    <a:pt x="10383" y="10353"/>
                    <a:pt x="10546" y="3404"/>
                    <a:pt x="5764" y="665"/>
                  </a:cubicBezTo>
                  <a:cubicBezTo>
                    <a:pt x="5036" y="252"/>
                    <a:pt x="4100" y="0"/>
                    <a:pt x="3210" y="0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285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29"/>
            <p:cNvSpPr/>
            <p:nvPr/>
          </p:nvSpPr>
          <p:spPr>
            <a:xfrm>
              <a:off x="8119015" y="89647"/>
              <a:ext cx="596298" cy="2776176"/>
            </a:xfrm>
            <a:custGeom>
              <a:rect b="b" l="l" r="r" t="t"/>
              <a:pathLst>
                <a:path extrusionOk="0" h="71367" w="15329">
                  <a:moveTo>
                    <a:pt x="328" y="0"/>
                  </a:moveTo>
                  <a:cubicBezTo>
                    <a:pt x="164" y="0"/>
                    <a:pt x="1" y="205"/>
                    <a:pt x="1" y="368"/>
                  </a:cubicBezTo>
                  <a:cubicBezTo>
                    <a:pt x="164" y="695"/>
                    <a:pt x="5805" y="23339"/>
                    <a:pt x="10219" y="43776"/>
                  </a:cubicBezTo>
                  <a:lnTo>
                    <a:pt x="10219" y="43776"/>
                  </a:lnTo>
                  <a:lnTo>
                    <a:pt x="4252" y="39525"/>
                  </a:lnTo>
                  <a:cubicBezTo>
                    <a:pt x="4252" y="39362"/>
                    <a:pt x="4088" y="39362"/>
                    <a:pt x="4088" y="39362"/>
                  </a:cubicBezTo>
                  <a:cubicBezTo>
                    <a:pt x="3925" y="39362"/>
                    <a:pt x="3925" y="39362"/>
                    <a:pt x="3925" y="39525"/>
                  </a:cubicBezTo>
                  <a:cubicBezTo>
                    <a:pt x="3761" y="39689"/>
                    <a:pt x="3761" y="39852"/>
                    <a:pt x="3925" y="40057"/>
                  </a:cubicBezTo>
                  <a:lnTo>
                    <a:pt x="10056" y="44471"/>
                  </a:lnTo>
                  <a:lnTo>
                    <a:pt x="10219" y="44635"/>
                  </a:lnTo>
                  <a:lnTo>
                    <a:pt x="10383" y="44635"/>
                  </a:lnTo>
                  <a:cubicBezTo>
                    <a:pt x="11568" y="50929"/>
                    <a:pt x="12754" y="57060"/>
                    <a:pt x="13612" y="62170"/>
                  </a:cubicBezTo>
                  <a:lnTo>
                    <a:pt x="8666" y="57060"/>
                  </a:lnTo>
                  <a:cubicBezTo>
                    <a:pt x="8666" y="56897"/>
                    <a:pt x="8503" y="56897"/>
                    <a:pt x="8503" y="56897"/>
                  </a:cubicBezTo>
                  <a:cubicBezTo>
                    <a:pt x="8339" y="56897"/>
                    <a:pt x="8339" y="56897"/>
                    <a:pt x="8176" y="57060"/>
                  </a:cubicBezTo>
                  <a:lnTo>
                    <a:pt x="8176" y="57428"/>
                  </a:lnTo>
                  <a:lnTo>
                    <a:pt x="13775" y="63355"/>
                  </a:lnTo>
                  <a:cubicBezTo>
                    <a:pt x="14307" y="66420"/>
                    <a:pt x="14634" y="69159"/>
                    <a:pt x="14797" y="71366"/>
                  </a:cubicBezTo>
                  <a:lnTo>
                    <a:pt x="15329" y="71366"/>
                  </a:lnTo>
                  <a:cubicBezTo>
                    <a:pt x="15329" y="69322"/>
                    <a:pt x="15002" y="66788"/>
                    <a:pt x="14470" y="64050"/>
                  </a:cubicBezTo>
                  <a:lnTo>
                    <a:pt x="14634" y="64050"/>
                  </a:lnTo>
                  <a:cubicBezTo>
                    <a:pt x="14634" y="64050"/>
                    <a:pt x="14797" y="64050"/>
                    <a:pt x="14797" y="63886"/>
                  </a:cubicBezTo>
                  <a:cubicBezTo>
                    <a:pt x="15002" y="63886"/>
                    <a:pt x="15002" y="63559"/>
                    <a:pt x="14797" y="63559"/>
                  </a:cubicBezTo>
                  <a:lnTo>
                    <a:pt x="14470" y="63028"/>
                  </a:lnTo>
                  <a:cubicBezTo>
                    <a:pt x="11078" y="41406"/>
                    <a:pt x="859" y="695"/>
                    <a:pt x="696" y="205"/>
                  </a:cubicBezTo>
                  <a:cubicBezTo>
                    <a:pt x="696" y="0"/>
                    <a:pt x="491" y="0"/>
                    <a:pt x="328" y="0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29"/>
            <p:cNvSpPr/>
            <p:nvPr/>
          </p:nvSpPr>
          <p:spPr>
            <a:xfrm>
              <a:off x="8424307" y="938692"/>
              <a:ext cx="111332" cy="318046"/>
            </a:xfrm>
            <a:custGeom>
              <a:rect b="b" l="l" r="r" t="t"/>
              <a:pathLst>
                <a:path extrusionOk="0" h="8176" w="2862">
                  <a:moveTo>
                    <a:pt x="2535" y="1"/>
                  </a:moveTo>
                  <a:cubicBezTo>
                    <a:pt x="2371" y="1"/>
                    <a:pt x="2208" y="164"/>
                    <a:pt x="2208" y="328"/>
                  </a:cubicBezTo>
                  <a:lnTo>
                    <a:pt x="1" y="7808"/>
                  </a:lnTo>
                  <a:cubicBezTo>
                    <a:pt x="1" y="8012"/>
                    <a:pt x="1" y="8176"/>
                    <a:pt x="164" y="8176"/>
                  </a:cubicBezTo>
                  <a:lnTo>
                    <a:pt x="328" y="8176"/>
                  </a:lnTo>
                  <a:cubicBezTo>
                    <a:pt x="491" y="8176"/>
                    <a:pt x="491" y="8176"/>
                    <a:pt x="655" y="8012"/>
                  </a:cubicBezTo>
                  <a:lnTo>
                    <a:pt x="2862" y="491"/>
                  </a:lnTo>
                  <a:cubicBezTo>
                    <a:pt x="2862" y="328"/>
                    <a:pt x="2698" y="164"/>
                    <a:pt x="2535" y="1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29"/>
            <p:cNvSpPr/>
            <p:nvPr/>
          </p:nvSpPr>
          <p:spPr>
            <a:xfrm>
              <a:off x="8788417" y="298310"/>
              <a:ext cx="1027193" cy="2682583"/>
            </a:xfrm>
            <a:custGeom>
              <a:rect b="b" l="l" r="r" t="t"/>
              <a:pathLst>
                <a:path extrusionOk="0" h="68961" w="26406">
                  <a:moveTo>
                    <a:pt x="18871" y="0"/>
                  </a:moveTo>
                  <a:cubicBezTo>
                    <a:pt x="18467" y="0"/>
                    <a:pt x="18069" y="86"/>
                    <a:pt x="17699" y="277"/>
                  </a:cubicBezTo>
                  <a:cubicBezTo>
                    <a:pt x="17004" y="604"/>
                    <a:pt x="16514" y="1462"/>
                    <a:pt x="16187" y="2321"/>
                  </a:cubicBezTo>
                  <a:cubicBezTo>
                    <a:pt x="14961" y="6081"/>
                    <a:pt x="16841" y="10495"/>
                    <a:pt x="15165" y="14256"/>
                  </a:cubicBezTo>
                  <a:cubicBezTo>
                    <a:pt x="14143" y="16299"/>
                    <a:pt x="12100" y="17648"/>
                    <a:pt x="11241" y="19856"/>
                  </a:cubicBezTo>
                  <a:cubicBezTo>
                    <a:pt x="10056" y="23085"/>
                    <a:pt x="12263" y="26845"/>
                    <a:pt x="11568" y="30237"/>
                  </a:cubicBezTo>
                  <a:cubicBezTo>
                    <a:pt x="10710" y="35715"/>
                    <a:pt x="3230" y="39434"/>
                    <a:pt x="4742" y="44707"/>
                  </a:cubicBezTo>
                  <a:cubicBezTo>
                    <a:pt x="5437" y="47282"/>
                    <a:pt x="8176" y="49326"/>
                    <a:pt x="7317" y="51696"/>
                  </a:cubicBezTo>
                  <a:cubicBezTo>
                    <a:pt x="6786" y="53740"/>
                    <a:pt x="4415" y="54435"/>
                    <a:pt x="2699" y="55784"/>
                  </a:cubicBezTo>
                  <a:cubicBezTo>
                    <a:pt x="859" y="57173"/>
                    <a:pt x="1" y="59708"/>
                    <a:pt x="491" y="62078"/>
                  </a:cubicBezTo>
                  <a:cubicBezTo>
                    <a:pt x="1023" y="64326"/>
                    <a:pt x="2903" y="66166"/>
                    <a:pt x="5110" y="66861"/>
                  </a:cubicBezTo>
                  <a:lnTo>
                    <a:pt x="12263" y="68741"/>
                  </a:lnTo>
                  <a:cubicBezTo>
                    <a:pt x="12754" y="68891"/>
                    <a:pt x="13251" y="68961"/>
                    <a:pt x="13745" y="68961"/>
                  </a:cubicBezTo>
                  <a:cubicBezTo>
                    <a:pt x="17699" y="68961"/>
                    <a:pt x="21473" y="64472"/>
                    <a:pt x="20274" y="60402"/>
                  </a:cubicBezTo>
                  <a:cubicBezTo>
                    <a:pt x="19580" y="58195"/>
                    <a:pt x="17536" y="56152"/>
                    <a:pt x="17699" y="53577"/>
                  </a:cubicBezTo>
                  <a:cubicBezTo>
                    <a:pt x="18026" y="50020"/>
                    <a:pt x="23340" y="48140"/>
                    <a:pt x="23136" y="44380"/>
                  </a:cubicBezTo>
                  <a:cubicBezTo>
                    <a:pt x="23136" y="42663"/>
                    <a:pt x="21787" y="41314"/>
                    <a:pt x="21460" y="39598"/>
                  </a:cubicBezTo>
                  <a:cubicBezTo>
                    <a:pt x="20070" y="35183"/>
                    <a:pt x="25016" y="31259"/>
                    <a:pt x="25711" y="26681"/>
                  </a:cubicBezTo>
                  <a:cubicBezTo>
                    <a:pt x="26406" y="22758"/>
                    <a:pt x="23667" y="18997"/>
                    <a:pt x="23340" y="14910"/>
                  </a:cubicBezTo>
                  <a:cubicBezTo>
                    <a:pt x="22645" y="10332"/>
                    <a:pt x="24852" y="4855"/>
                    <a:pt x="21787" y="1462"/>
                  </a:cubicBezTo>
                  <a:cubicBezTo>
                    <a:pt x="21045" y="602"/>
                    <a:pt x="19938" y="0"/>
                    <a:pt x="18871" y="0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285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29"/>
            <p:cNvSpPr/>
            <p:nvPr/>
          </p:nvSpPr>
          <p:spPr>
            <a:xfrm>
              <a:off x="9179562" y="495109"/>
              <a:ext cx="410278" cy="2370722"/>
            </a:xfrm>
            <a:custGeom>
              <a:rect b="b" l="l" r="r" t="t"/>
              <a:pathLst>
                <a:path extrusionOk="0" h="60944" w="10547">
                  <a:moveTo>
                    <a:pt x="10383" y="0"/>
                  </a:moveTo>
                  <a:cubicBezTo>
                    <a:pt x="10219" y="0"/>
                    <a:pt x="10015" y="0"/>
                    <a:pt x="10015" y="164"/>
                  </a:cubicBezTo>
                  <a:cubicBezTo>
                    <a:pt x="10015" y="491"/>
                    <a:pt x="7971" y="19906"/>
                    <a:pt x="5437" y="37277"/>
                  </a:cubicBezTo>
                  <a:lnTo>
                    <a:pt x="2045" y="32168"/>
                  </a:lnTo>
                  <a:cubicBezTo>
                    <a:pt x="2045" y="32168"/>
                    <a:pt x="2045" y="32004"/>
                    <a:pt x="1840" y="32004"/>
                  </a:cubicBezTo>
                  <a:lnTo>
                    <a:pt x="1677" y="32168"/>
                  </a:lnTo>
                  <a:cubicBezTo>
                    <a:pt x="1677" y="32168"/>
                    <a:pt x="1513" y="32331"/>
                    <a:pt x="1677" y="32495"/>
                  </a:cubicBezTo>
                  <a:lnTo>
                    <a:pt x="5274" y="37972"/>
                  </a:lnTo>
                  <a:lnTo>
                    <a:pt x="5437" y="37972"/>
                  </a:lnTo>
                  <a:cubicBezTo>
                    <a:pt x="4579" y="43408"/>
                    <a:pt x="3720" y="48518"/>
                    <a:pt x="2862" y="52768"/>
                  </a:cubicBezTo>
                  <a:lnTo>
                    <a:pt x="491" y="47332"/>
                  </a:lnTo>
                  <a:cubicBezTo>
                    <a:pt x="491" y="47169"/>
                    <a:pt x="328" y="47169"/>
                    <a:pt x="328" y="47169"/>
                  </a:cubicBezTo>
                  <a:lnTo>
                    <a:pt x="164" y="47169"/>
                  </a:lnTo>
                  <a:cubicBezTo>
                    <a:pt x="1" y="47169"/>
                    <a:pt x="1" y="47332"/>
                    <a:pt x="1" y="47496"/>
                  </a:cubicBezTo>
                  <a:lnTo>
                    <a:pt x="2699" y="53790"/>
                  </a:lnTo>
                  <a:cubicBezTo>
                    <a:pt x="2208" y="56692"/>
                    <a:pt x="1513" y="59063"/>
                    <a:pt x="1023" y="60943"/>
                  </a:cubicBezTo>
                  <a:lnTo>
                    <a:pt x="1513" y="60943"/>
                  </a:lnTo>
                  <a:cubicBezTo>
                    <a:pt x="2045" y="59267"/>
                    <a:pt x="2535" y="57019"/>
                    <a:pt x="3066" y="54485"/>
                  </a:cubicBezTo>
                  <a:lnTo>
                    <a:pt x="3393" y="54485"/>
                  </a:lnTo>
                  <a:cubicBezTo>
                    <a:pt x="3393" y="54485"/>
                    <a:pt x="3557" y="54322"/>
                    <a:pt x="3393" y="54158"/>
                  </a:cubicBezTo>
                  <a:lnTo>
                    <a:pt x="3230" y="53627"/>
                  </a:lnTo>
                  <a:cubicBezTo>
                    <a:pt x="6786" y="35560"/>
                    <a:pt x="10546" y="654"/>
                    <a:pt x="10546" y="164"/>
                  </a:cubicBezTo>
                  <a:cubicBezTo>
                    <a:pt x="10546" y="164"/>
                    <a:pt x="10546" y="0"/>
                    <a:pt x="10383" y="0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29"/>
            <p:cNvSpPr/>
            <p:nvPr/>
          </p:nvSpPr>
          <p:spPr>
            <a:xfrm>
              <a:off x="9476919" y="1275805"/>
              <a:ext cx="179718" cy="225815"/>
            </a:xfrm>
            <a:custGeom>
              <a:rect b="b" l="l" r="r" t="t"/>
              <a:pathLst>
                <a:path extrusionOk="0" h="5805" w="4620">
                  <a:moveTo>
                    <a:pt x="4251" y="0"/>
                  </a:moveTo>
                  <a:cubicBezTo>
                    <a:pt x="4088" y="0"/>
                    <a:pt x="4088" y="0"/>
                    <a:pt x="4088" y="164"/>
                  </a:cubicBezTo>
                  <a:lnTo>
                    <a:pt x="0" y="5477"/>
                  </a:lnTo>
                  <a:cubicBezTo>
                    <a:pt x="0" y="5477"/>
                    <a:pt x="0" y="5641"/>
                    <a:pt x="164" y="5804"/>
                  </a:cubicBezTo>
                  <a:lnTo>
                    <a:pt x="532" y="5804"/>
                  </a:lnTo>
                  <a:lnTo>
                    <a:pt x="4415" y="368"/>
                  </a:lnTo>
                  <a:cubicBezTo>
                    <a:pt x="4619" y="368"/>
                    <a:pt x="4415" y="164"/>
                    <a:pt x="4415" y="0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29"/>
            <p:cNvSpPr/>
            <p:nvPr/>
          </p:nvSpPr>
          <p:spPr>
            <a:xfrm>
              <a:off x="8106294" y="2865830"/>
              <a:ext cx="1510565" cy="1636134"/>
            </a:xfrm>
            <a:custGeom>
              <a:rect b="b" l="l" r="r" t="t"/>
              <a:pathLst>
                <a:path extrusionOk="0" h="42060" w="38832">
                  <a:moveTo>
                    <a:pt x="1" y="0"/>
                  </a:moveTo>
                  <a:lnTo>
                    <a:pt x="5437" y="42059"/>
                  </a:lnTo>
                  <a:lnTo>
                    <a:pt x="34744" y="42059"/>
                  </a:lnTo>
                  <a:lnTo>
                    <a:pt x="38831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285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29"/>
            <p:cNvSpPr/>
            <p:nvPr/>
          </p:nvSpPr>
          <p:spPr>
            <a:xfrm>
              <a:off x="8522881" y="3144086"/>
              <a:ext cx="39" cy="483371"/>
            </a:xfrm>
            <a:custGeom>
              <a:rect b="b" l="l" r="r" t="t"/>
              <a:pathLst>
                <a:path extrusionOk="0" h="12426" w="1">
                  <a:moveTo>
                    <a:pt x="1" y="0"/>
                  </a:moveTo>
                  <a:lnTo>
                    <a:pt x="1" y="124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29"/>
            <p:cNvSpPr/>
            <p:nvPr/>
          </p:nvSpPr>
          <p:spPr>
            <a:xfrm>
              <a:off x="8483163" y="3104329"/>
              <a:ext cx="79512" cy="562883"/>
            </a:xfrm>
            <a:custGeom>
              <a:rect b="b" l="l" r="r" t="t"/>
              <a:pathLst>
                <a:path extrusionOk="0" h="14470" w="2044">
                  <a:moveTo>
                    <a:pt x="1022" y="0"/>
                  </a:moveTo>
                  <a:cubicBezTo>
                    <a:pt x="327" y="0"/>
                    <a:pt x="0" y="368"/>
                    <a:pt x="0" y="1022"/>
                  </a:cubicBezTo>
                  <a:lnTo>
                    <a:pt x="0" y="13448"/>
                  </a:lnTo>
                  <a:cubicBezTo>
                    <a:pt x="0" y="13979"/>
                    <a:pt x="327" y="14470"/>
                    <a:pt x="1022" y="14470"/>
                  </a:cubicBezTo>
                  <a:cubicBezTo>
                    <a:pt x="1553" y="14470"/>
                    <a:pt x="2044" y="13979"/>
                    <a:pt x="2044" y="13448"/>
                  </a:cubicBezTo>
                  <a:lnTo>
                    <a:pt x="2044" y="1022"/>
                  </a:lnTo>
                  <a:cubicBezTo>
                    <a:pt x="2044" y="368"/>
                    <a:pt x="1553" y="0"/>
                    <a:pt x="1022" y="0"/>
                  </a:cubicBezTo>
                  <a:close/>
                </a:path>
              </a:pathLst>
            </a:custGeom>
            <a:solidFill>
              <a:schemeClr val="accent1">
                <a:alpha val="12156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29"/>
            <p:cNvSpPr/>
            <p:nvPr/>
          </p:nvSpPr>
          <p:spPr>
            <a:xfrm>
              <a:off x="9139845" y="3031196"/>
              <a:ext cx="79512" cy="564478"/>
            </a:xfrm>
            <a:custGeom>
              <a:rect b="b" l="l" r="r" t="t"/>
              <a:pathLst>
                <a:path extrusionOk="0" h="14511" w="2044">
                  <a:moveTo>
                    <a:pt x="1022" y="0"/>
                  </a:moveTo>
                  <a:cubicBezTo>
                    <a:pt x="491" y="0"/>
                    <a:pt x="0" y="368"/>
                    <a:pt x="0" y="1022"/>
                  </a:cubicBezTo>
                  <a:lnTo>
                    <a:pt x="0" y="13488"/>
                  </a:lnTo>
                  <a:cubicBezTo>
                    <a:pt x="0" y="13979"/>
                    <a:pt x="491" y="14510"/>
                    <a:pt x="1022" y="14510"/>
                  </a:cubicBezTo>
                  <a:cubicBezTo>
                    <a:pt x="1512" y="14510"/>
                    <a:pt x="2044" y="13979"/>
                    <a:pt x="2044" y="13488"/>
                  </a:cubicBezTo>
                  <a:lnTo>
                    <a:pt x="2044" y="1022"/>
                  </a:lnTo>
                  <a:cubicBezTo>
                    <a:pt x="2044" y="368"/>
                    <a:pt x="1512" y="0"/>
                    <a:pt x="1022" y="0"/>
                  </a:cubicBezTo>
                  <a:close/>
                </a:path>
              </a:pathLst>
            </a:custGeom>
            <a:solidFill>
              <a:schemeClr val="accent2">
                <a:alpha val="53333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29"/>
            <p:cNvSpPr/>
            <p:nvPr/>
          </p:nvSpPr>
          <p:spPr>
            <a:xfrm>
              <a:off x="8993540" y="3323729"/>
              <a:ext cx="79551" cy="562922"/>
            </a:xfrm>
            <a:custGeom>
              <a:rect b="b" l="l" r="r" t="t"/>
              <a:pathLst>
                <a:path extrusionOk="0" h="14471" w="2045">
                  <a:moveTo>
                    <a:pt x="1022" y="1"/>
                  </a:moveTo>
                  <a:cubicBezTo>
                    <a:pt x="491" y="1"/>
                    <a:pt x="1" y="328"/>
                    <a:pt x="1" y="1023"/>
                  </a:cubicBezTo>
                  <a:lnTo>
                    <a:pt x="1" y="13448"/>
                  </a:lnTo>
                  <a:cubicBezTo>
                    <a:pt x="1" y="14143"/>
                    <a:pt x="491" y="14470"/>
                    <a:pt x="1022" y="14470"/>
                  </a:cubicBezTo>
                  <a:cubicBezTo>
                    <a:pt x="1513" y="14470"/>
                    <a:pt x="2044" y="14143"/>
                    <a:pt x="2044" y="13448"/>
                  </a:cubicBezTo>
                  <a:lnTo>
                    <a:pt x="2044" y="1023"/>
                  </a:lnTo>
                  <a:cubicBezTo>
                    <a:pt x="2044" y="328"/>
                    <a:pt x="1513" y="1"/>
                    <a:pt x="1022" y="1"/>
                  </a:cubicBezTo>
                  <a:close/>
                </a:path>
              </a:pathLst>
            </a:custGeom>
            <a:solidFill>
              <a:schemeClr val="accent2">
                <a:alpha val="53333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29"/>
            <p:cNvSpPr/>
            <p:nvPr/>
          </p:nvSpPr>
          <p:spPr>
            <a:xfrm>
              <a:off x="9165286" y="3733975"/>
              <a:ext cx="79512" cy="569263"/>
            </a:xfrm>
            <a:custGeom>
              <a:rect b="b" l="l" r="r" t="t"/>
              <a:pathLst>
                <a:path extrusionOk="0" h="14634" w="2044">
                  <a:moveTo>
                    <a:pt x="1022" y="0"/>
                  </a:moveTo>
                  <a:cubicBezTo>
                    <a:pt x="368" y="0"/>
                    <a:pt x="0" y="532"/>
                    <a:pt x="0" y="1022"/>
                  </a:cubicBezTo>
                  <a:lnTo>
                    <a:pt x="0" y="13611"/>
                  </a:lnTo>
                  <a:cubicBezTo>
                    <a:pt x="0" y="14143"/>
                    <a:pt x="368" y="14633"/>
                    <a:pt x="1022" y="14633"/>
                  </a:cubicBezTo>
                  <a:cubicBezTo>
                    <a:pt x="1553" y="14633"/>
                    <a:pt x="2044" y="14143"/>
                    <a:pt x="2044" y="13611"/>
                  </a:cubicBezTo>
                  <a:lnTo>
                    <a:pt x="2044" y="1022"/>
                  </a:lnTo>
                  <a:cubicBezTo>
                    <a:pt x="2044" y="532"/>
                    <a:pt x="1553" y="0"/>
                    <a:pt x="1022" y="0"/>
                  </a:cubicBezTo>
                  <a:close/>
                </a:path>
              </a:pathLst>
            </a:custGeom>
            <a:solidFill>
              <a:schemeClr val="accent2">
                <a:alpha val="53333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6" name="Google Shape;396;p29"/>
          <p:cNvGrpSpPr/>
          <p:nvPr/>
        </p:nvGrpSpPr>
        <p:grpSpPr>
          <a:xfrm>
            <a:off x="-400231" y="71459"/>
            <a:ext cx="9944461" cy="5619869"/>
            <a:chOff x="-1009131" y="114298"/>
            <a:chExt cx="11162264" cy="5619869"/>
          </a:xfrm>
        </p:grpSpPr>
        <p:grpSp>
          <p:nvGrpSpPr>
            <p:cNvPr id="397" name="Google Shape;397;p29"/>
            <p:cNvGrpSpPr/>
            <p:nvPr/>
          </p:nvGrpSpPr>
          <p:grpSpPr>
            <a:xfrm>
              <a:off x="-1009131" y="114298"/>
              <a:ext cx="11162264" cy="5619869"/>
              <a:chOff x="-852900" y="114300"/>
              <a:chExt cx="10849790" cy="6172288"/>
            </a:xfrm>
          </p:grpSpPr>
          <p:sp>
            <p:nvSpPr>
              <p:cNvPr id="398" name="Google Shape;398;p29"/>
              <p:cNvSpPr/>
              <p:nvPr/>
            </p:nvSpPr>
            <p:spPr>
              <a:xfrm>
                <a:off x="-845014" y="129282"/>
                <a:ext cx="10826179" cy="6147915"/>
              </a:xfrm>
              <a:custGeom>
                <a:rect b="b" l="l" r="r" t="t"/>
                <a:pathLst>
                  <a:path extrusionOk="0" h="134190" w="225135">
                    <a:moveTo>
                      <a:pt x="41896" y="1"/>
                    </a:moveTo>
                    <a:cubicBezTo>
                      <a:pt x="37114" y="1"/>
                      <a:pt x="33190" y="3924"/>
                      <a:pt x="33190" y="8707"/>
                    </a:cubicBezTo>
                    <a:lnTo>
                      <a:pt x="33190" y="102349"/>
                    </a:lnTo>
                    <a:lnTo>
                      <a:pt x="1676" y="125197"/>
                    </a:lnTo>
                    <a:lnTo>
                      <a:pt x="2044" y="125197"/>
                    </a:lnTo>
                    <a:cubicBezTo>
                      <a:pt x="859" y="126015"/>
                      <a:pt x="0" y="127568"/>
                      <a:pt x="0" y="129081"/>
                    </a:cubicBezTo>
                    <a:cubicBezTo>
                      <a:pt x="0" y="131819"/>
                      <a:pt x="2371" y="134190"/>
                      <a:pt x="5109" y="134190"/>
                    </a:cubicBezTo>
                    <a:lnTo>
                      <a:pt x="220188" y="134190"/>
                    </a:lnTo>
                    <a:cubicBezTo>
                      <a:pt x="222927" y="134190"/>
                      <a:pt x="225134" y="131819"/>
                      <a:pt x="225134" y="129081"/>
                    </a:cubicBezTo>
                    <a:cubicBezTo>
                      <a:pt x="225134" y="127732"/>
                      <a:pt x="224644" y="126383"/>
                      <a:pt x="223622" y="125524"/>
                    </a:cubicBezTo>
                    <a:lnTo>
                      <a:pt x="223785" y="125524"/>
                    </a:lnTo>
                    <a:lnTo>
                      <a:pt x="192762" y="102349"/>
                    </a:lnTo>
                    <a:lnTo>
                      <a:pt x="192762" y="8707"/>
                    </a:lnTo>
                    <a:cubicBezTo>
                      <a:pt x="192762" y="3924"/>
                      <a:pt x="188879" y="1"/>
                      <a:pt x="1840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9" name="Google Shape;399;p29"/>
              <p:cNvSpPr/>
              <p:nvPr/>
            </p:nvSpPr>
            <p:spPr>
              <a:xfrm>
                <a:off x="-852900" y="114300"/>
                <a:ext cx="10849790" cy="6172288"/>
              </a:xfrm>
              <a:custGeom>
                <a:rect b="b" l="l" r="r" t="t"/>
                <a:pathLst>
                  <a:path extrusionOk="0" h="134722" w="225626">
                    <a:moveTo>
                      <a:pt x="184261" y="491"/>
                    </a:moveTo>
                    <a:cubicBezTo>
                      <a:pt x="186468" y="491"/>
                      <a:pt x="188675" y="1513"/>
                      <a:pt x="190228" y="3066"/>
                    </a:cubicBezTo>
                    <a:cubicBezTo>
                      <a:pt x="191577" y="4578"/>
                      <a:pt x="192599" y="6622"/>
                      <a:pt x="192599" y="9034"/>
                    </a:cubicBezTo>
                    <a:lnTo>
                      <a:pt x="192599" y="102839"/>
                    </a:lnTo>
                    <a:lnTo>
                      <a:pt x="223381" y="125714"/>
                    </a:lnTo>
                    <a:lnTo>
                      <a:pt x="223581" y="126015"/>
                    </a:lnTo>
                    <a:cubicBezTo>
                      <a:pt x="224440" y="126873"/>
                      <a:pt x="225135" y="128059"/>
                      <a:pt x="225135" y="129408"/>
                    </a:cubicBezTo>
                    <a:cubicBezTo>
                      <a:pt x="225135" y="130797"/>
                      <a:pt x="224603" y="131983"/>
                      <a:pt x="223581" y="132841"/>
                    </a:cubicBezTo>
                    <a:cubicBezTo>
                      <a:pt x="222764" y="133699"/>
                      <a:pt x="221538" y="134190"/>
                      <a:pt x="220352" y="134190"/>
                    </a:cubicBezTo>
                    <a:lnTo>
                      <a:pt x="5273" y="134190"/>
                    </a:lnTo>
                    <a:cubicBezTo>
                      <a:pt x="3884" y="134190"/>
                      <a:pt x="2698" y="133699"/>
                      <a:pt x="1840" y="132841"/>
                    </a:cubicBezTo>
                    <a:cubicBezTo>
                      <a:pt x="1023" y="131983"/>
                      <a:pt x="491" y="130797"/>
                      <a:pt x="491" y="129408"/>
                    </a:cubicBezTo>
                    <a:cubicBezTo>
                      <a:pt x="491" y="127895"/>
                      <a:pt x="1186" y="126546"/>
                      <a:pt x="2371" y="125688"/>
                    </a:cubicBezTo>
                    <a:lnTo>
                      <a:pt x="2862" y="125157"/>
                    </a:lnTo>
                    <a:lnTo>
                      <a:pt x="2698" y="125157"/>
                    </a:lnTo>
                    <a:lnTo>
                      <a:pt x="33722" y="102839"/>
                    </a:lnTo>
                    <a:lnTo>
                      <a:pt x="33722" y="9034"/>
                    </a:lnTo>
                    <a:cubicBezTo>
                      <a:pt x="33722" y="6622"/>
                      <a:pt x="34539" y="4578"/>
                      <a:pt x="36092" y="3066"/>
                    </a:cubicBezTo>
                    <a:cubicBezTo>
                      <a:pt x="37605" y="1513"/>
                      <a:pt x="39853" y="491"/>
                      <a:pt x="42060" y="491"/>
                    </a:cubicBezTo>
                    <a:close/>
                    <a:moveTo>
                      <a:pt x="42060" y="1"/>
                    </a:moveTo>
                    <a:cubicBezTo>
                      <a:pt x="37114" y="1"/>
                      <a:pt x="33190" y="4088"/>
                      <a:pt x="33190" y="9034"/>
                    </a:cubicBezTo>
                    <a:lnTo>
                      <a:pt x="33190" y="102676"/>
                    </a:lnTo>
                    <a:lnTo>
                      <a:pt x="1023" y="125688"/>
                    </a:lnTo>
                    <a:lnTo>
                      <a:pt x="1589" y="125688"/>
                    </a:lnTo>
                    <a:cubicBezTo>
                      <a:pt x="620" y="126584"/>
                      <a:pt x="1" y="127949"/>
                      <a:pt x="1" y="129408"/>
                    </a:cubicBezTo>
                    <a:cubicBezTo>
                      <a:pt x="1" y="132310"/>
                      <a:pt x="2371" y="134721"/>
                      <a:pt x="5273" y="134721"/>
                    </a:cubicBezTo>
                    <a:lnTo>
                      <a:pt x="220352" y="134721"/>
                    </a:lnTo>
                    <a:cubicBezTo>
                      <a:pt x="223254" y="134721"/>
                      <a:pt x="225625" y="132310"/>
                      <a:pt x="225625" y="129408"/>
                    </a:cubicBezTo>
                    <a:cubicBezTo>
                      <a:pt x="225625" y="128054"/>
                      <a:pt x="225101" y="126962"/>
                      <a:pt x="224258" y="126015"/>
                    </a:cubicBezTo>
                    <a:lnTo>
                      <a:pt x="224603" y="126015"/>
                    </a:lnTo>
                    <a:lnTo>
                      <a:pt x="223949" y="125530"/>
                    </a:lnTo>
                    <a:lnTo>
                      <a:pt x="223949" y="125530"/>
                    </a:lnTo>
                    <a:lnTo>
                      <a:pt x="223949" y="125524"/>
                    </a:lnTo>
                    <a:lnTo>
                      <a:pt x="223942" y="125524"/>
                    </a:lnTo>
                    <a:lnTo>
                      <a:pt x="193130" y="102676"/>
                    </a:lnTo>
                    <a:lnTo>
                      <a:pt x="193130" y="9034"/>
                    </a:lnTo>
                    <a:cubicBezTo>
                      <a:pt x="193130" y="4088"/>
                      <a:pt x="189043" y="1"/>
                      <a:pt x="18426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0" name="Google Shape;400;p29"/>
              <p:cNvSpPr/>
              <p:nvPr/>
            </p:nvSpPr>
            <p:spPr>
              <a:xfrm>
                <a:off x="-27366" y="4975819"/>
                <a:ext cx="9247851" cy="702298"/>
              </a:xfrm>
              <a:custGeom>
                <a:rect b="b" l="l" r="r" t="t"/>
                <a:pathLst>
                  <a:path extrusionOk="0" h="15329" w="192313">
                    <a:moveTo>
                      <a:pt x="20806" y="164"/>
                    </a:moveTo>
                    <a:lnTo>
                      <a:pt x="44043" y="327"/>
                    </a:lnTo>
                    <a:lnTo>
                      <a:pt x="43777" y="327"/>
                    </a:lnTo>
                    <a:lnTo>
                      <a:pt x="42428" y="1840"/>
                    </a:lnTo>
                    <a:lnTo>
                      <a:pt x="30329" y="1676"/>
                    </a:lnTo>
                    <a:lnTo>
                      <a:pt x="32046" y="327"/>
                    </a:lnTo>
                    <a:lnTo>
                      <a:pt x="31188" y="327"/>
                    </a:lnTo>
                    <a:lnTo>
                      <a:pt x="29471" y="1676"/>
                    </a:lnTo>
                    <a:lnTo>
                      <a:pt x="18925" y="1676"/>
                    </a:lnTo>
                    <a:lnTo>
                      <a:pt x="20806" y="164"/>
                    </a:lnTo>
                    <a:close/>
                    <a:moveTo>
                      <a:pt x="44632" y="332"/>
                    </a:moveTo>
                    <a:lnTo>
                      <a:pt x="67279" y="491"/>
                    </a:lnTo>
                    <a:lnTo>
                      <a:pt x="66625" y="2044"/>
                    </a:lnTo>
                    <a:lnTo>
                      <a:pt x="55876" y="2044"/>
                    </a:lnTo>
                    <a:lnTo>
                      <a:pt x="56897" y="491"/>
                    </a:lnTo>
                    <a:lnTo>
                      <a:pt x="56039" y="491"/>
                    </a:lnTo>
                    <a:lnTo>
                      <a:pt x="55017" y="1840"/>
                    </a:lnTo>
                    <a:lnTo>
                      <a:pt x="43286" y="1840"/>
                    </a:lnTo>
                    <a:lnTo>
                      <a:pt x="44632" y="332"/>
                    </a:lnTo>
                    <a:close/>
                    <a:moveTo>
                      <a:pt x="68138" y="491"/>
                    </a:moveTo>
                    <a:lnTo>
                      <a:pt x="80073" y="654"/>
                    </a:lnTo>
                    <a:lnTo>
                      <a:pt x="79542" y="2208"/>
                    </a:lnTo>
                    <a:lnTo>
                      <a:pt x="67443" y="2044"/>
                    </a:lnTo>
                    <a:lnTo>
                      <a:pt x="68138" y="491"/>
                    </a:lnTo>
                    <a:close/>
                    <a:moveTo>
                      <a:pt x="80727" y="654"/>
                    </a:moveTo>
                    <a:lnTo>
                      <a:pt x="92335" y="818"/>
                    </a:lnTo>
                    <a:lnTo>
                      <a:pt x="92335" y="2208"/>
                    </a:lnTo>
                    <a:lnTo>
                      <a:pt x="80400" y="2208"/>
                    </a:lnTo>
                    <a:lnTo>
                      <a:pt x="80727" y="654"/>
                    </a:lnTo>
                    <a:close/>
                    <a:moveTo>
                      <a:pt x="104597" y="818"/>
                    </a:moveTo>
                    <a:lnTo>
                      <a:pt x="104761" y="2371"/>
                    </a:lnTo>
                    <a:lnTo>
                      <a:pt x="93194" y="2208"/>
                    </a:lnTo>
                    <a:lnTo>
                      <a:pt x="93194" y="818"/>
                    </a:lnTo>
                    <a:close/>
                    <a:moveTo>
                      <a:pt x="105456" y="818"/>
                    </a:moveTo>
                    <a:lnTo>
                      <a:pt x="116492" y="1022"/>
                    </a:lnTo>
                    <a:lnTo>
                      <a:pt x="116860" y="2371"/>
                    </a:lnTo>
                    <a:lnTo>
                      <a:pt x="105619" y="2371"/>
                    </a:lnTo>
                    <a:lnTo>
                      <a:pt x="105456" y="818"/>
                    </a:lnTo>
                    <a:close/>
                    <a:moveTo>
                      <a:pt x="128100" y="1022"/>
                    </a:moveTo>
                    <a:lnTo>
                      <a:pt x="128754" y="2535"/>
                    </a:lnTo>
                    <a:lnTo>
                      <a:pt x="117718" y="2371"/>
                    </a:lnTo>
                    <a:lnTo>
                      <a:pt x="117187" y="1022"/>
                    </a:lnTo>
                    <a:close/>
                    <a:moveTo>
                      <a:pt x="128958" y="1022"/>
                    </a:moveTo>
                    <a:lnTo>
                      <a:pt x="139504" y="1186"/>
                    </a:lnTo>
                    <a:lnTo>
                      <a:pt x="140526" y="2535"/>
                    </a:lnTo>
                    <a:lnTo>
                      <a:pt x="129612" y="2535"/>
                    </a:lnTo>
                    <a:lnTo>
                      <a:pt x="128958" y="1022"/>
                    </a:lnTo>
                    <a:close/>
                    <a:moveTo>
                      <a:pt x="150744" y="1186"/>
                    </a:moveTo>
                    <a:lnTo>
                      <a:pt x="151929" y="2698"/>
                    </a:lnTo>
                    <a:lnTo>
                      <a:pt x="141220" y="2535"/>
                    </a:lnTo>
                    <a:lnTo>
                      <a:pt x="140362" y="1186"/>
                    </a:lnTo>
                    <a:close/>
                    <a:moveTo>
                      <a:pt x="151439" y="1186"/>
                    </a:moveTo>
                    <a:lnTo>
                      <a:pt x="162843" y="1349"/>
                    </a:lnTo>
                    <a:lnTo>
                      <a:pt x="164355" y="2698"/>
                    </a:lnTo>
                    <a:lnTo>
                      <a:pt x="152624" y="2698"/>
                    </a:lnTo>
                    <a:lnTo>
                      <a:pt x="151439" y="1186"/>
                    </a:lnTo>
                    <a:close/>
                    <a:moveTo>
                      <a:pt x="163701" y="1349"/>
                    </a:moveTo>
                    <a:lnTo>
                      <a:pt x="174574" y="1513"/>
                    </a:lnTo>
                    <a:lnTo>
                      <a:pt x="176290" y="2862"/>
                    </a:lnTo>
                    <a:lnTo>
                      <a:pt x="165050" y="2698"/>
                    </a:lnTo>
                    <a:lnTo>
                      <a:pt x="163701" y="1349"/>
                    </a:lnTo>
                    <a:close/>
                    <a:moveTo>
                      <a:pt x="18598" y="1840"/>
                    </a:moveTo>
                    <a:lnTo>
                      <a:pt x="29307" y="2044"/>
                    </a:lnTo>
                    <a:lnTo>
                      <a:pt x="27427" y="3556"/>
                    </a:lnTo>
                    <a:lnTo>
                      <a:pt x="16350" y="3556"/>
                    </a:lnTo>
                    <a:lnTo>
                      <a:pt x="18598" y="1840"/>
                    </a:lnTo>
                    <a:close/>
                    <a:moveTo>
                      <a:pt x="42265" y="2044"/>
                    </a:moveTo>
                    <a:lnTo>
                      <a:pt x="40711" y="3720"/>
                    </a:lnTo>
                    <a:lnTo>
                      <a:pt x="28286" y="3556"/>
                    </a:lnTo>
                    <a:lnTo>
                      <a:pt x="30166" y="2044"/>
                    </a:lnTo>
                    <a:close/>
                    <a:moveTo>
                      <a:pt x="43123" y="2044"/>
                    </a:moveTo>
                    <a:lnTo>
                      <a:pt x="54854" y="2208"/>
                    </a:lnTo>
                    <a:lnTo>
                      <a:pt x="53832" y="3720"/>
                    </a:lnTo>
                    <a:lnTo>
                      <a:pt x="41733" y="3720"/>
                    </a:lnTo>
                    <a:lnTo>
                      <a:pt x="43123" y="2044"/>
                    </a:lnTo>
                    <a:close/>
                    <a:moveTo>
                      <a:pt x="66421" y="2208"/>
                    </a:moveTo>
                    <a:lnTo>
                      <a:pt x="65604" y="3883"/>
                    </a:lnTo>
                    <a:lnTo>
                      <a:pt x="54690" y="3720"/>
                    </a:lnTo>
                    <a:lnTo>
                      <a:pt x="55876" y="2208"/>
                    </a:lnTo>
                    <a:close/>
                    <a:moveTo>
                      <a:pt x="67279" y="2208"/>
                    </a:moveTo>
                    <a:lnTo>
                      <a:pt x="79542" y="2371"/>
                    </a:lnTo>
                    <a:lnTo>
                      <a:pt x="79051" y="3883"/>
                    </a:lnTo>
                    <a:lnTo>
                      <a:pt x="66625" y="3883"/>
                    </a:lnTo>
                    <a:lnTo>
                      <a:pt x="67279" y="2208"/>
                    </a:lnTo>
                    <a:close/>
                    <a:moveTo>
                      <a:pt x="92335" y="2371"/>
                    </a:moveTo>
                    <a:lnTo>
                      <a:pt x="92172" y="4088"/>
                    </a:lnTo>
                    <a:lnTo>
                      <a:pt x="79909" y="3883"/>
                    </a:lnTo>
                    <a:lnTo>
                      <a:pt x="80400" y="2371"/>
                    </a:lnTo>
                    <a:close/>
                    <a:moveTo>
                      <a:pt x="93194" y="2371"/>
                    </a:moveTo>
                    <a:lnTo>
                      <a:pt x="104761" y="2535"/>
                    </a:lnTo>
                    <a:lnTo>
                      <a:pt x="104924" y="4088"/>
                    </a:lnTo>
                    <a:lnTo>
                      <a:pt x="92989" y="4088"/>
                    </a:lnTo>
                    <a:lnTo>
                      <a:pt x="93194" y="2371"/>
                    </a:lnTo>
                    <a:close/>
                    <a:moveTo>
                      <a:pt x="117023" y="2535"/>
                    </a:moveTo>
                    <a:lnTo>
                      <a:pt x="117514" y="4088"/>
                    </a:lnTo>
                    <a:lnTo>
                      <a:pt x="105783" y="4088"/>
                    </a:lnTo>
                    <a:lnTo>
                      <a:pt x="105619" y="2535"/>
                    </a:lnTo>
                    <a:close/>
                    <a:moveTo>
                      <a:pt x="117718" y="2535"/>
                    </a:moveTo>
                    <a:lnTo>
                      <a:pt x="128958" y="2698"/>
                    </a:lnTo>
                    <a:lnTo>
                      <a:pt x="129776" y="4251"/>
                    </a:lnTo>
                    <a:lnTo>
                      <a:pt x="118372" y="4088"/>
                    </a:lnTo>
                    <a:lnTo>
                      <a:pt x="117718" y="2535"/>
                    </a:lnTo>
                    <a:close/>
                    <a:moveTo>
                      <a:pt x="140689" y="2698"/>
                    </a:moveTo>
                    <a:lnTo>
                      <a:pt x="141711" y="4251"/>
                    </a:lnTo>
                    <a:lnTo>
                      <a:pt x="130471" y="4251"/>
                    </a:lnTo>
                    <a:lnTo>
                      <a:pt x="129776" y="2698"/>
                    </a:lnTo>
                    <a:close/>
                    <a:moveTo>
                      <a:pt x="141384" y="2698"/>
                    </a:moveTo>
                    <a:lnTo>
                      <a:pt x="152093" y="2862"/>
                    </a:lnTo>
                    <a:lnTo>
                      <a:pt x="153483" y="4415"/>
                    </a:lnTo>
                    <a:lnTo>
                      <a:pt x="153483" y="4415"/>
                    </a:lnTo>
                    <a:lnTo>
                      <a:pt x="142569" y="4251"/>
                    </a:lnTo>
                    <a:lnTo>
                      <a:pt x="141384" y="2698"/>
                    </a:lnTo>
                    <a:close/>
                    <a:moveTo>
                      <a:pt x="164519" y="2862"/>
                    </a:moveTo>
                    <a:lnTo>
                      <a:pt x="166235" y="4415"/>
                    </a:lnTo>
                    <a:lnTo>
                      <a:pt x="154137" y="4415"/>
                    </a:lnTo>
                    <a:lnTo>
                      <a:pt x="152788" y="2862"/>
                    </a:lnTo>
                    <a:close/>
                    <a:moveTo>
                      <a:pt x="165377" y="2862"/>
                    </a:moveTo>
                    <a:lnTo>
                      <a:pt x="176617" y="3066"/>
                    </a:lnTo>
                    <a:lnTo>
                      <a:pt x="178498" y="4415"/>
                    </a:lnTo>
                    <a:lnTo>
                      <a:pt x="166930" y="4415"/>
                    </a:lnTo>
                    <a:lnTo>
                      <a:pt x="165377" y="2862"/>
                    </a:lnTo>
                    <a:close/>
                    <a:moveTo>
                      <a:pt x="16187" y="3720"/>
                    </a:moveTo>
                    <a:lnTo>
                      <a:pt x="27100" y="3883"/>
                    </a:lnTo>
                    <a:lnTo>
                      <a:pt x="25220" y="5600"/>
                    </a:lnTo>
                    <a:lnTo>
                      <a:pt x="13816" y="5600"/>
                    </a:lnTo>
                    <a:lnTo>
                      <a:pt x="16187" y="3720"/>
                    </a:lnTo>
                    <a:close/>
                    <a:moveTo>
                      <a:pt x="40548" y="3883"/>
                    </a:moveTo>
                    <a:lnTo>
                      <a:pt x="39035" y="5600"/>
                    </a:lnTo>
                    <a:lnTo>
                      <a:pt x="26242" y="5600"/>
                    </a:lnTo>
                    <a:lnTo>
                      <a:pt x="28122" y="3883"/>
                    </a:lnTo>
                    <a:close/>
                    <a:moveTo>
                      <a:pt x="53668" y="3883"/>
                    </a:moveTo>
                    <a:lnTo>
                      <a:pt x="52483" y="5764"/>
                    </a:lnTo>
                    <a:lnTo>
                      <a:pt x="40057" y="5600"/>
                    </a:lnTo>
                    <a:lnTo>
                      <a:pt x="41570" y="3883"/>
                    </a:lnTo>
                    <a:close/>
                    <a:moveTo>
                      <a:pt x="54527" y="3883"/>
                    </a:moveTo>
                    <a:lnTo>
                      <a:pt x="65604" y="4088"/>
                    </a:lnTo>
                    <a:lnTo>
                      <a:pt x="64745" y="5764"/>
                    </a:lnTo>
                    <a:lnTo>
                      <a:pt x="53341" y="5764"/>
                    </a:lnTo>
                    <a:lnTo>
                      <a:pt x="54527" y="3883"/>
                    </a:lnTo>
                    <a:close/>
                    <a:moveTo>
                      <a:pt x="79051" y="4088"/>
                    </a:moveTo>
                    <a:lnTo>
                      <a:pt x="78520" y="5764"/>
                    </a:lnTo>
                    <a:lnTo>
                      <a:pt x="65604" y="5764"/>
                    </a:lnTo>
                    <a:lnTo>
                      <a:pt x="66421" y="4088"/>
                    </a:lnTo>
                    <a:close/>
                    <a:moveTo>
                      <a:pt x="79909" y="4088"/>
                    </a:moveTo>
                    <a:lnTo>
                      <a:pt x="92172" y="4251"/>
                    </a:lnTo>
                    <a:lnTo>
                      <a:pt x="91967" y="5927"/>
                    </a:lnTo>
                    <a:lnTo>
                      <a:pt x="79378" y="5764"/>
                    </a:lnTo>
                    <a:lnTo>
                      <a:pt x="79909" y="4088"/>
                    </a:lnTo>
                    <a:close/>
                    <a:moveTo>
                      <a:pt x="104924" y="4251"/>
                    </a:moveTo>
                    <a:lnTo>
                      <a:pt x="105088" y="5927"/>
                    </a:lnTo>
                    <a:lnTo>
                      <a:pt x="92826" y="5927"/>
                    </a:lnTo>
                    <a:lnTo>
                      <a:pt x="92989" y="4251"/>
                    </a:lnTo>
                    <a:close/>
                    <a:moveTo>
                      <a:pt x="105783" y="4251"/>
                    </a:moveTo>
                    <a:lnTo>
                      <a:pt x="117514" y="4415"/>
                    </a:lnTo>
                    <a:lnTo>
                      <a:pt x="118045" y="5927"/>
                    </a:lnTo>
                    <a:lnTo>
                      <a:pt x="106110" y="5927"/>
                    </a:lnTo>
                    <a:lnTo>
                      <a:pt x="105783" y="4251"/>
                    </a:lnTo>
                    <a:close/>
                    <a:moveTo>
                      <a:pt x="129776" y="4415"/>
                    </a:moveTo>
                    <a:lnTo>
                      <a:pt x="130634" y="5927"/>
                    </a:lnTo>
                    <a:lnTo>
                      <a:pt x="118903" y="5927"/>
                    </a:lnTo>
                    <a:lnTo>
                      <a:pt x="118372" y="4415"/>
                    </a:lnTo>
                    <a:close/>
                    <a:moveTo>
                      <a:pt x="141874" y="4415"/>
                    </a:moveTo>
                    <a:lnTo>
                      <a:pt x="142896" y="6131"/>
                    </a:lnTo>
                    <a:lnTo>
                      <a:pt x="131492" y="6131"/>
                    </a:lnTo>
                    <a:lnTo>
                      <a:pt x="130634" y="4415"/>
                    </a:lnTo>
                    <a:close/>
                    <a:moveTo>
                      <a:pt x="142569" y="4415"/>
                    </a:moveTo>
                    <a:lnTo>
                      <a:pt x="153646" y="4578"/>
                    </a:lnTo>
                    <a:lnTo>
                      <a:pt x="154995" y="6131"/>
                    </a:lnTo>
                    <a:lnTo>
                      <a:pt x="143755" y="6131"/>
                    </a:lnTo>
                    <a:lnTo>
                      <a:pt x="142569" y="4415"/>
                    </a:lnTo>
                    <a:close/>
                    <a:moveTo>
                      <a:pt x="166399" y="4578"/>
                    </a:moveTo>
                    <a:lnTo>
                      <a:pt x="168116" y="6131"/>
                    </a:lnTo>
                    <a:lnTo>
                      <a:pt x="155853" y="6131"/>
                    </a:lnTo>
                    <a:lnTo>
                      <a:pt x="154300" y="4578"/>
                    </a:lnTo>
                    <a:close/>
                    <a:moveTo>
                      <a:pt x="167094" y="4578"/>
                    </a:moveTo>
                    <a:lnTo>
                      <a:pt x="178661" y="4742"/>
                    </a:lnTo>
                    <a:lnTo>
                      <a:pt x="180705" y="6295"/>
                    </a:lnTo>
                    <a:lnTo>
                      <a:pt x="168974" y="6131"/>
                    </a:lnTo>
                    <a:lnTo>
                      <a:pt x="167094" y="4578"/>
                    </a:lnTo>
                    <a:close/>
                    <a:moveTo>
                      <a:pt x="24893" y="5764"/>
                    </a:moveTo>
                    <a:lnTo>
                      <a:pt x="22849" y="7644"/>
                    </a:lnTo>
                    <a:lnTo>
                      <a:pt x="11078" y="7644"/>
                    </a:lnTo>
                    <a:lnTo>
                      <a:pt x="13653" y="5764"/>
                    </a:lnTo>
                    <a:close/>
                    <a:moveTo>
                      <a:pt x="25915" y="5764"/>
                    </a:moveTo>
                    <a:lnTo>
                      <a:pt x="38831" y="5927"/>
                    </a:lnTo>
                    <a:lnTo>
                      <a:pt x="37155" y="7807"/>
                    </a:lnTo>
                    <a:lnTo>
                      <a:pt x="23871" y="7644"/>
                    </a:lnTo>
                    <a:lnTo>
                      <a:pt x="25915" y="5764"/>
                    </a:lnTo>
                    <a:close/>
                    <a:moveTo>
                      <a:pt x="52320" y="5927"/>
                    </a:moveTo>
                    <a:lnTo>
                      <a:pt x="51093" y="7807"/>
                    </a:lnTo>
                    <a:lnTo>
                      <a:pt x="38177" y="7807"/>
                    </a:lnTo>
                    <a:lnTo>
                      <a:pt x="39689" y="5927"/>
                    </a:lnTo>
                    <a:close/>
                    <a:moveTo>
                      <a:pt x="64582" y="5927"/>
                    </a:moveTo>
                    <a:lnTo>
                      <a:pt x="63723" y="7807"/>
                    </a:lnTo>
                    <a:lnTo>
                      <a:pt x="51952" y="7807"/>
                    </a:lnTo>
                    <a:lnTo>
                      <a:pt x="53341" y="5927"/>
                    </a:lnTo>
                    <a:close/>
                    <a:moveTo>
                      <a:pt x="65604" y="5927"/>
                    </a:moveTo>
                    <a:lnTo>
                      <a:pt x="78356" y="6131"/>
                    </a:lnTo>
                    <a:lnTo>
                      <a:pt x="77866" y="7807"/>
                    </a:lnTo>
                    <a:lnTo>
                      <a:pt x="64582" y="7807"/>
                    </a:lnTo>
                    <a:lnTo>
                      <a:pt x="65604" y="5927"/>
                    </a:lnTo>
                    <a:close/>
                    <a:moveTo>
                      <a:pt x="91967" y="6131"/>
                    </a:moveTo>
                    <a:lnTo>
                      <a:pt x="91804" y="7807"/>
                    </a:lnTo>
                    <a:lnTo>
                      <a:pt x="78888" y="7807"/>
                    </a:lnTo>
                    <a:lnTo>
                      <a:pt x="79378" y="6131"/>
                    </a:lnTo>
                    <a:close/>
                    <a:moveTo>
                      <a:pt x="105251" y="6131"/>
                    </a:moveTo>
                    <a:lnTo>
                      <a:pt x="105456" y="7971"/>
                    </a:lnTo>
                    <a:lnTo>
                      <a:pt x="105456" y="7971"/>
                    </a:lnTo>
                    <a:lnTo>
                      <a:pt x="92826" y="7807"/>
                    </a:lnTo>
                    <a:lnTo>
                      <a:pt x="92826" y="6131"/>
                    </a:lnTo>
                    <a:close/>
                    <a:moveTo>
                      <a:pt x="118208" y="6131"/>
                    </a:moveTo>
                    <a:lnTo>
                      <a:pt x="118740" y="7971"/>
                    </a:lnTo>
                    <a:lnTo>
                      <a:pt x="106273" y="7971"/>
                    </a:lnTo>
                    <a:lnTo>
                      <a:pt x="106110" y="6131"/>
                    </a:lnTo>
                    <a:close/>
                    <a:moveTo>
                      <a:pt x="119067" y="6131"/>
                    </a:moveTo>
                    <a:lnTo>
                      <a:pt x="130798" y="6295"/>
                    </a:lnTo>
                    <a:lnTo>
                      <a:pt x="131656" y="7971"/>
                    </a:lnTo>
                    <a:lnTo>
                      <a:pt x="119557" y="7971"/>
                    </a:lnTo>
                    <a:lnTo>
                      <a:pt x="119067" y="6131"/>
                    </a:lnTo>
                    <a:close/>
                    <a:moveTo>
                      <a:pt x="143060" y="6295"/>
                    </a:moveTo>
                    <a:lnTo>
                      <a:pt x="144286" y="7971"/>
                    </a:lnTo>
                    <a:lnTo>
                      <a:pt x="132514" y="7971"/>
                    </a:lnTo>
                    <a:lnTo>
                      <a:pt x="131656" y="6295"/>
                    </a:lnTo>
                    <a:close/>
                    <a:moveTo>
                      <a:pt x="155158" y="6295"/>
                    </a:moveTo>
                    <a:lnTo>
                      <a:pt x="156712" y="7971"/>
                    </a:lnTo>
                    <a:lnTo>
                      <a:pt x="145103" y="7971"/>
                    </a:lnTo>
                    <a:lnTo>
                      <a:pt x="143918" y="6295"/>
                    </a:lnTo>
                    <a:close/>
                    <a:moveTo>
                      <a:pt x="156017" y="6295"/>
                    </a:moveTo>
                    <a:lnTo>
                      <a:pt x="168279" y="6458"/>
                    </a:lnTo>
                    <a:lnTo>
                      <a:pt x="170159" y="7971"/>
                    </a:lnTo>
                    <a:lnTo>
                      <a:pt x="157570" y="7971"/>
                    </a:lnTo>
                    <a:lnTo>
                      <a:pt x="156017" y="6295"/>
                    </a:lnTo>
                    <a:close/>
                    <a:moveTo>
                      <a:pt x="180868" y="6458"/>
                    </a:moveTo>
                    <a:lnTo>
                      <a:pt x="183116" y="8175"/>
                    </a:lnTo>
                    <a:lnTo>
                      <a:pt x="171018" y="7971"/>
                    </a:lnTo>
                    <a:lnTo>
                      <a:pt x="169137" y="6458"/>
                    </a:lnTo>
                    <a:close/>
                    <a:moveTo>
                      <a:pt x="22686" y="7971"/>
                    </a:moveTo>
                    <a:lnTo>
                      <a:pt x="20274" y="10014"/>
                    </a:lnTo>
                    <a:lnTo>
                      <a:pt x="8176" y="10014"/>
                    </a:lnTo>
                    <a:lnTo>
                      <a:pt x="10751" y="7971"/>
                    </a:lnTo>
                    <a:close/>
                    <a:moveTo>
                      <a:pt x="36992" y="7971"/>
                    </a:moveTo>
                    <a:lnTo>
                      <a:pt x="35112" y="10014"/>
                    </a:lnTo>
                    <a:lnTo>
                      <a:pt x="21460" y="10014"/>
                    </a:lnTo>
                    <a:lnTo>
                      <a:pt x="23708" y="7971"/>
                    </a:lnTo>
                    <a:close/>
                    <a:moveTo>
                      <a:pt x="50930" y="7971"/>
                    </a:moveTo>
                    <a:lnTo>
                      <a:pt x="49581" y="10014"/>
                    </a:lnTo>
                    <a:lnTo>
                      <a:pt x="36133" y="10014"/>
                    </a:lnTo>
                    <a:lnTo>
                      <a:pt x="37809" y="7971"/>
                    </a:lnTo>
                    <a:close/>
                    <a:moveTo>
                      <a:pt x="63560" y="7971"/>
                    </a:moveTo>
                    <a:lnTo>
                      <a:pt x="62538" y="10014"/>
                    </a:lnTo>
                    <a:lnTo>
                      <a:pt x="50603" y="10014"/>
                    </a:lnTo>
                    <a:lnTo>
                      <a:pt x="51788" y="7971"/>
                    </a:lnTo>
                    <a:close/>
                    <a:moveTo>
                      <a:pt x="64582" y="7971"/>
                    </a:moveTo>
                    <a:lnTo>
                      <a:pt x="77866" y="8175"/>
                    </a:lnTo>
                    <a:lnTo>
                      <a:pt x="77334" y="10014"/>
                    </a:lnTo>
                    <a:lnTo>
                      <a:pt x="63560" y="10014"/>
                    </a:lnTo>
                    <a:lnTo>
                      <a:pt x="64582" y="7971"/>
                    </a:lnTo>
                    <a:close/>
                    <a:moveTo>
                      <a:pt x="91804" y="8175"/>
                    </a:moveTo>
                    <a:lnTo>
                      <a:pt x="91640" y="10014"/>
                    </a:lnTo>
                    <a:lnTo>
                      <a:pt x="78356" y="10014"/>
                    </a:lnTo>
                    <a:lnTo>
                      <a:pt x="78888" y="8175"/>
                    </a:lnTo>
                    <a:close/>
                    <a:moveTo>
                      <a:pt x="105456" y="8175"/>
                    </a:moveTo>
                    <a:lnTo>
                      <a:pt x="105619" y="10014"/>
                    </a:lnTo>
                    <a:lnTo>
                      <a:pt x="92662" y="10014"/>
                    </a:lnTo>
                    <a:lnTo>
                      <a:pt x="92662" y="8175"/>
                    </a:lnTo>
                    <a:close/>
                    <a:moveTo>
                      <a:pt x="118740" y="8175"/>
                    </a:moveTo>
                    <a:lnTo>
                      <a:pt x="119394" y="10014"/>
                    </a:lnTo>
                    <a:lnTo>
                      <a:pt x="106641" y="10014"/>
                    </a:lnTo>
                    <a:lnTo>
                      <a:pt x="106273" y="8175"/>
                    </a:lnTo>
                    <a:close/>
                    <a:moveTo>
                      <a:pt x="131819" y="8175"/>
                    </a:moveTo>
                    <a:lnTo>
                      <a:pt x="132678" y="10014"/>
                    </a:lnTo>
                    <a:lnTo>
                      <a:pt x="120252" y="10014"/>
                    </a:lnTo>
                    <a:lnTo>
                      <a:pt x="119557" y="8175"/>
                    </a:lnTo>
                    <a:close/>
                    <a:moveTo>
                      <a:pt x="144449" y="8175"/>
                    </a:moveTo>
                    <a:lnTo>
                      <a:pt x="145798" y="10014"/>
                    </a:lnTo>
                    <a:lnTo>
                      <a:pt x="133536" y="10014"/>
                    </a:lnTo>
                    <a:lnTo>
                      <a:pt x="132678" y="8175"/>
                    </a:lnTo>
                    <a:close/>
                    <a:moveTo>
                      <a:pt x="156875" y="8175"/>
                    </a:moveTo>
                    <a:lnTo>
                      <a:pt x="158388" y="10014"/>
                    </a:lnTo>
                    <a:lnTo>
                      <a:pt x="146657" y="10014"/>
                    </a:lnTo>
                    <a:lnTo>
                      <a:pt x="145308" y="8175"/>
                    </a:lnTo>
                    <a:close/>
                    <a:moveTo>
                      <a:pt x="157734" y="8175"/>
                    </a:moveTo>
                    <a:lnTo>
                      <a:pt x="170323" y="8339"/>
                    </a:lnTo>
                    <a:lnTo>
                      <a:pt x="172366" y="10014"/>
                    </a:lnTo>
                    <a:lnTo>
                      <a:pt x="159246" y="10014"/>
                    </a:lnTo>
                    <a:lnTo>
                      <a:pt x="157734" y="8175"/>
                    </a:lnTo>
                    <a:close/>
                    <a:moveTo>
                      <a:pt x="183280" y="8339"/>
                    </a:moveTo>
                    <a:lnTo>
                      <a:pt x="185487" y="10014"/>
                    </a:lnTo>
                    <a:lnTo>
                      <a:pt x="173061" y="10014"/>
                    </a:lnTo>
                    <a:lnTo>
                      <a:pt x="171181" y="8339"/>
                    </a:lnTo>
                    <a:close/>
                    <a:moveTo>
                      <a:pt x="172530" y="10219"/>
                    </a:moveTo>
                    <a:lnTo>
                      <a:pt x="174574" y="12058"/>
                    </a:lnTo>
                    <a:lnTo>
                      <a:pt x="161126" y="12058"/>
                    </a:lnTo>
                    <a:lnTo>
                      <a:pt x="159409" y="10219"/>
                    </a:lnTo>
                    <a:close/>
                    <a:moveTo>
                      <a:pt x="185814" y="10219"/>
                    </a:moveTo>
                    <a:lnTo>
                      <a:pt x="188226" y="12058"/>
                    </a:lnTo>
                    <a:lnTo>
                      <a:pt x="175432" y="12058"/>
                    </a:lnTo>
                    <a:lnTo>
                      <a:pt x="173388" y="10219"/>
                    </a:lnTo>
                    <a:close/>
                    <a:moveTo>
                      <a:pt x="77171" y="10219"/>
                    </a:moveTo>
                    <a:lnTo>
                      <a:pt x="76640" y="12263"/>
                    </a:lnTo>
                    <a:lnTo>
                      <a:pt x="62538" y="12263"/>
                    </a:lnTo>
                    <a:lnTo>
                      <a:pt x="63355" y="10219"/>
                    </a:lnTo>
                    <a:close/>
                    <a:moveTo>
                      <a:pt x="91640" y="10219"/>
                    </a:moveTo>
                    <a:lnTo>
                      <a:pt x="91477" y="12263"/>
                    </a:lnTo>
                    <a:lnTo>
                      <a:pt x="77661" y="12263"/>
                    </a:lnTo>
                    <a:lnTo>
                      <a:pt x="78193" y="10219"/>
                    </a:lnTo>
                    <a:close/>
                    <a:moveTo>
                      <a:pt x="105783" y="10219"/>
                    </a:moveTo>
                    <a:lnTo>
                      <a:pt x="105946" y="12263"/>
                    </a:lnTo>
                    <a:lnTo>
                      <a:pt x="92499" y="12263"/>
                    </a:lnTo>
                    <a:lnTo>
                      <a:pt x="92662" y="10219"/>
                    </a:lnTo>
                    <a:close/>
                    <a:moveTo>
                      <a:pt x="119394" y="10219"/>
                    </a:moveTo>
                    <a:lnTo>
                      <a:pt x="120089" y="12263"/>
                    </a:lnTo>
                    <a:lnTo>
                      <a:pt x="106968" y="12263"/>
                    </a:lnTo>
                    <a:lnTo>
                      <a:pt x="106641" y="10219"/>
                    </a:lnTo>
                    <a:close/>
                    <a:moveTo>
                      <a:pt x="132841" y="10219"/>
                    </a:moveTo>
                    <a:lnTo>
                      <a:pt x="133863" y="12263"/>
                    </a:lnTo>
                    <a:lnTo>
                      <a:pt x="120947" y="12263"/>
                    </a:lnTo>
                    <a:lnTo>
                      <a:pt x="120252" y="10219"/>
                    </a:lnTo>
                    <a:close/>
                    <a:moveTo>
                      <a:pt x="145962" y="10219"/>
                    </a:moveTo>
                    <a:lnTo>
                      <a:pt x="147147" y="12263"/>
                    </a:lnTo>
                    <a:lnTo>
                      <a:pt x="134721" y="12263"/>
                    </a:lnTo>
                    <a:lnTo>
                      <a:pt x="133700" y="10219"/>
                    </a:lnTo>
                    <a:close/>
                    <a:moveTo>
                      <a:pt x="158755" y="10219"/>
                    </a:moveTo>
                    <a:lnTo>
                      <a:pt x="160268" y="12058"/>
                    </a:lnTo>
                    <a:lnTo>
                      <a:pt x="148169" y="12263"/>
                    </a:lnTo>
                    <a:lnTo>
                      <a:pt x="146820" y="10219"/>
                    </a:lnTo>
                    <a:close/>
                    <a:moveTo>
                      <a:pt x="20111" y="10219"/>
                    </a:moveTo>
                    <a:lnTo>
                      <a:pt x="17740" y="12426"/>
                    </a:lnTo>
                    <a:lnTo>
                      <a:pt x="5110" y="12426"/>
                    </a:lnTo>
                    <a:lnTo>
                      <a:pt x="7849" y="10219"/>
                    </a:lnTo>
                    <a:close/>
                    <a:moveTo>
                      <a:pt x="34948" y="10219"/>
                    </a:moveTo>
                    <a:lnTo>
                      <a:pt x="33068" y="12426"/>
                    </a:lnTo>
                    <a:lnTo>
                      <a:pt x="18762" y="12426"/>
                    </a:lnTo>
                    <a:lnTo>
                      <a:pt x="21133" y="10219"/>
                    </a:lnTo>
                    <a:close/>
                    <a:moveTo>
                      <a:pt x="49417" y="10219"/>
                    </a:moveTo>
                    <a:lnTo>
                      <a:pt x="47864" y="12426"/>
                    </a:lnTo>
                    <a:lnTo>
                      <a:pt x="34090" y="12426"/>
                    </a:lnTo>
                    <a:lnTo>
                      <a:pt x="35970" y="10219"/>
                    </a:lnTo>
                    <a:close/>
                    <a:moveTo>
                      <a:pt x="62538" y="10219"/>
                    </a:moveTo>
                    <a:lnTo>
                      <a:pt x="61516" y="12263"/>
                    </a:lnTo>
                    <a:lnTo>
                      <a:pt x="48886" y="12426"/>
                    </a:lnTo>
                    <a:lnTo>
                      <a:pt x="50439" y="10219"/>
                    </a:lnTo>
                    <a:close/>
                    <a:moveTo>
                      <a:pt x="174737" y="12426"/>
                    </a:moveTo>
                    <a:lnTo>
                      <a:pt x="177149" y="14470"/>
                    </a:lnTo>
                    <a:lnTo>
                      <a:pt x="163333" y="14470"/>
                    </a:lnTo>
                    <a:lnTo>
                      <a:pt x="161453" y="12426"/>
                    </a:lnTo>
                    <a:close/>
                    <a:moveTo>
                      <a:pt x="188553" y="12426"/>
                    </a:moveTo>
                    <a:lnTo>
                      <a:pt x="191087" y="14470"/>
                    </a:lnTo>
                    <a:lnTo>
                      <a:pt x="178007" y="14470"/>
                    </a:lnTo>
                    <a:lnTo>
                      <a:pt x="175595" y="12426"/>
                    </a:lnTo>
                    <a:close/>
                    <a:moveTo>
                      <a:pt x="32700" y="12590"/>
                    </a:moveTo>
                    <a:lnTo>
                      <a:pt x="30656" y="14960"/>
                    </a:lnTo>
                    <a:lnTo>
                      <a:pt x="15860" y="14960"/>
                    </a:lnTo>
                    <a:lnTo>
                      <a:pt x="18394" y="12590"/>
                    </a:lnTo>
                    <a:close/>
                    <a:moveTo>
                      <a:pt x="47701" y="12590"/>
                    </a:moveTo>
                    <a:lnTo>
                      <a:pt x="46188" y="14960"/>
                    </a:lnTo>
                    <a:lnTo>
                      <a:pt x="31678" y="14960"/>
                    </a:lnTo>
                    <a:lnTo>
                      <a:pt x="33722" y="12590"/>
                    </a:lnTo>
                    <a:close/>
                    <a:moveTo>
                      <a:pt x="160636" y="12426"/>
                    </a:moveTo>
                    <a:lnTo>
                      <a:pt x="162311" y="14470"/>
                    </a:lnTo>
                    <a:lnTo>
                      <a:pt x="47210" y="14960"/>
                    </a:lnTo>
                    <a:lnTo>
                      <a:pt x="48723" y="12590"/>
                    </a:lnTo>
                    <a:lnTo>
                      <a:pt x="106968" y="12590"/>
                    </a:lnTo>
                    <a:lnTo>
                      <a:pt x="106968" y="12426"/>
                    </a:lnTo>
                    <a:lnTo>
                      <a:pt x="120089" y="12426"/>
                    </a:lnTo>
                    <a:lnTo>
                      <a:pt x="120089" y="12590"/>
                    </a:lnTo>
                    <a:lnTo>
                      <a:pt x="121110" y="12590"/>
                    </a:lnTo>
                    <a:lnTo>
                      <a:pt x="121110" y="12426"/>
                    </a:lnTo>
                    <a:lnTo>
                      <a:pt x="133863" y="12426"/>
                    </a:lnTo>
                    <a:lnTo>
                      <a:pt x="134067" y="12590"/>
                    </a:lnTo>
                    <a:lnTo>
                      <a:pt x="134885" y="12590"/>
                    </a:lnTo>
                    <a:lnTo>
                      <a:pt x="134885" y="12426"/>
                    </a:lnTo>
                    <a:lnTo>
                      <a:pt x="147352" y="12426"/>
                    </a:lnTo>
                    <a:lnTo>
                      <a:pt x="147515" y="12590"/>
                    </a:lnTo>
                    <a:lnTo>
                      <a:pt x="148373" y="12590"/>
                    </a:lnTo>
                    <a:lnTo>
                      <a:pt x="148373" y="12426"/>
                    </a:lnTo>
                    <a:close/>
                    <a:moveTo>
                      <a:pt x="17372" y="12590"/>
                    </a:moveTo>
                    <a:lnTo>
                      <a:pt x="14675" y="14960"/>
                    </a:lnTo>
                    <a:lnTo>
                      <a:pt x="1554" y="15124"/>
                    </a:lnTo>
                    <a:lnTo>
                      <a:pt x="4783" y="12753"/>
                    </a:lnTo>
                    <a:lnTo>
                      <a:pt x="17372" y="12590"/>
                    </a:lnTo>
                    <a:close/>
                    <a:moveTo>
                      <a:pt x="20111" y="0"/>
                    </a:moveTo>
                    <a:lnTo>
                      <a:pt x="1" y="15328"/>
                    </a:lnTo>
                    <a:lnTo>
                      <a:pt x="31515" y="15328"/>
                    </a:lnTo>
                    <a:lnTo>
                      <a:pt x="45984" y="15124"/>
                    </a:lnTo>
                    <a:lnTo>
                      <a:pt x="45821" y="15328"/>
                    </a:lnTo>
                    <a:lnTo>
                      <a:pt x="47006" y="15328"/>
                    </a:lnTo>
                    <a:lnTo>
                      <a:pt x="47006" y="15124"/>
                    </a:lnTo>
                    <a:lnTo>
                      <a:pt x="192313" y="14633"/>
                    </a:lnTo>
                    <a:lnTo>
                      <a:pt x="175105" y="1349"/>
                    </a:lnTo>
                    <a:lnTo>
                      <a:pt x="163333" y="1186"/>
                    </a:lnTo>
                    <a:lnTo>
                      <a:pt x="162679" y="1186"/>
                    </a:lnTo>
                    <a:lnTo>
                      <a:pt x="151235" y="1022"/>
                    </a:lnTo>
                    <a:lnTo>
                      <a:pt x="139340" y="1022"/>
                    </a:lnTo>
                    <a:lnTo>
                      <a:pt x="128754" y="818"/>
                    </a:lnTo>
                    <a:lnTo>
                      <a:pt x="116328" y="818"/>
                    </a:lnTo>
                    <a:lnTo>
                      <a:pt x="105251" y="654"/>
                    </a:lnTo>
                    <a:lnTo>
                      <a:pt x="104597" y="654"/>
                    </a:lnTo>
                    <a:lnTo>
                      <a:pt x="93194" y="491"/>
                    </a:lnTo>
                    <a:lnTo>
                      <a:pt x="80073" y="491"/>
                    </a:lnTo>
                    <a:lnTo>
                      <a:pt x="68301" y="327"/>
                    </a:lnTo>
                    <a:lnTo>
                      <a:pt x="67443" y="327"/>
                    </a:lnTo>
                    <a:lnTo>
                      <a:pt x="2011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01" name="Google Shape;401;p29"/>
            <p:cNvGrpSpPr/>
            <p:nvPr/>
          </p:nvGrpSpPr>
          <p:grpSpPr>
            <a:xfrm>
              <a:off x="904874" y="328675"/>
              <a:ext cx="7315554" cy="4024397"/>
              <a:chOff x="992433" y="538196"/>
              <a:chExt cx="7139913" cy="4021180"/>
            </a:xfrm>
          </p:grpSpPr>
          <p:sp>
            <p:nvSpPr>
              <p:cNvPr id="402" name="Google Shape;402;p29"/>
              <p:cNvSpPr/>
              <p:nvPr/>
            </p:nvSpPr>
            <p:spPr>
              <a:xfrm>
                <a:off x="992433" y="538196"/>
                <a:ext cx="7139815" cy="4021171"/>
              </a:xfrm>
              <a:custGeom>
                <a:rect b="b" l="l" r="r" t="t"/>
                <a:pathLst>
                  <a:path extrusionOk="0" h="82566" w="139504">
                    <a:moveTo>
                      <a:pt x="8871" y="0"/>
                    </a:moveTo>
                    <a:cubicBezTo>
                      <a:pt x="3925" y="0"/>
                      <a:pt x="1" y="4088"/>
                      <a:pt x="1" y="8829"/>
                    </a:cubicBezTo>
                    <a:lnTo>
                      <a:pt x="1" y="73573"/>
                    </a:lnTo>
                    <a:cubicBezTo>
                      <a:pt x="1" y="78478"/>
                      <a:pt x="3925" y="82566"/>
                      <a:pt x="8871" y="82566"/>
                    </a:cubicBezTo>
                    <a:lnTo>
                      <a:pt x="130471" y="82566"/>
                    </a:lnTo>
                    <a:cubicBezTo>
                      <a:pt x="135416" y="82566"/>
                      <a:pt x="139504" y="78478"/>
                      <a:pt x="139504" y="73573"/>
                    </a:cubicBezTo>
                    <a:lnTo>
                      <a:pt x="139504" y="8829"/>
                    </a:lnTo>
                    <a:cubicBezTo>
                      <a:pt x="139504" y="4088"/>
                      <a:pt x="135416" y="0"/>
                      <a:pt x="13047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3" name="Google Shape;403;p29"/>
              <p:cNvSpPr/>
              <p:nvPr/>
            </p:nvSpPr>
            <p:spPr>
              <a:xfrm>
                <a:off x="1237231" y="669547"/>
                <a:ext cx="6641936" cy="3758421"/>
              </a:xfrm>
              <a:custGeom>
                <a:rect b="b" l="l" r="r" t="t"/>
                <a:pathLst>
                  <a:path extrusionOk="0" h="77171" w="129776">
                    <a:moveTo>
                      <a:pt x="121232" y="696"/>
                    </a:moveTo>
                    <a:cubicBezTo>
                      <a:pt x="123480" y="696"/>
                      <a:pt x="125320" y="1554"/>
                      <a:pt x="126873" y="3066"/>
                    </a:cubicBezTo>
                    <a:cubicBezTo>
                      <a:pt x="128222" y="4456"/>
                      <a:pt x="129080" y="6500"/>
                      <a:pt x="129080" y="8543"/>
                    </a:cubicBezTo>
                    <a:lnTo>
                      <a:pt x="129080" y="68465"/>
                    </a:lnTo>
                    <a:cubicBezTo>
                      <a:pt x="129080" y="70672"/>
                      <a:pt x="128222" y="72716"/>
                      <a:pt x="126873" y="74105"/>
                    </a:cubicBezTo>
                    <a:cubicBezTo>
                      <a:pt x="125320" y="75454"/>
                      <a:pt x="123480" y="76476"/>
                      <a:pt x="121232" y="76476"/>
                    </a:cubicBezTo>
                    <a:lnTo>
                      <a:pt x="8665" y="76476"/>
                    </a:lnTo>
                    <a:cubicBezTo>
                      <a:pt x="6458" y="76476"/>
                      <a:pt x="4415" y="75454"/>
                      <a:pt x="3066" y="74105"/>
                    </a:cubicBezTo>
                    <a:cubicBezTo>
                      <a:pt x="1676" y="72716"/>
                      <a:pt x="654" y="70672"/>
                      <a:pt x="654" y="68465"/>
                    </a:cubicBezTo>
                    <a:lnTo>
                      <a:pt x="654" y="8543"/>
                    </a:lnTo>
                    <a:cubicBezTo>
                      <a:pt x="654" y="6500"/>
                      <a:pt x="1676" y="4456"/>
                      <a:pt x="3066" y="3066"/>
                    </a:cubicBezTo>
                    <a:cubicBezTo>
                      <a:pt x="4415" y="1554"/>
                      <a:pt x="6458" y="696"/>
                      <a:pt x="8665" y="696"/>
                    </a:cubicBezTo>
                    <a:close/>
                    <a:moveTo>
                      <a:pt x="8665" y="1"/>
                    </a:moveTo>
                    <a:cubicBezTo>
                      <a:pt x="3924" y="1"/>
                      <a:pt x="0" y="3925"/>
                      <a:pt x="0" y="8543"/>
                    </a:cubicBezTo>
                    <a:lnTo>
                      <a:pt x="0" y="68465"/>
                    </a:lnTo>
                    <a:cubicBezTo>
                      <a:pt x="0" y="73247"/>
                      <a:pt x="3924" y="77171"/>
                      <a:pt x="8665" y="77171"/>
                    </a:cubicBezTo>
                    <a:lnTo>
                      <a:pt x="121232" y="77171"/>
                    </a:lnTo>
                    <a:cubicBezTo>
                      <a:pt x="126015" y="77171"/>
                      <a:pt x="129775" y="73247"/>
                      <a:pt x="129775" y="68465"/>
                    </a:cubicBezTo>
                    <a:lnTo>
                      <a:pt x="129775" y="8543"/>
                    </a:lnTo>
                    <a:cubicBezTo>
                      <a:pt x="129775" y="3925"/>
                      <a:pt x="126015" y="1"/>
                      <a:pt x="12123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4" name="Google Shape;404;p29"/>
              <p:cNvSpPr/>
              <p:nvPr/>
            </p:nvSpPr>
            <p:spPr>
              <a:xfrm>
                <a:off x="992433" y="2437258"/>
                <a:ext cx="1255241" cy="1293977"/>
              </a:xfrm>
              <a:custGeom>
                <a:rect b="b" l="l" r="r" t="t"/>
                <a:pathLst>
                  <a:path extrusionOk="0" h="26569" w="24526">
                    <a:moveTo>
                      <a:pt x="1" y="1"/>
                    </a:moveTo>
                    <a:lnTo>
                      <a:pt x="1" y="4252"/>
                    </a:lnTo>
                    <a:lnTo>
                      <a:pt x="4783" y="9034"/>
                    </a:lnTo>
                    <a:lnTo>
                      <a:pt x="4783" y="4947"/>
                    </a:lnTo>
                    <a:lnTo>
                      <a:pt x="1" y="1"/>
                    </a:lnTo>
                    <a:close/>
                    <a:moveTo>
                      <a:pt x="5437" y="5601"/>
                    </a:moveTo>
                    <a:lnTo>
                      <a:pt x="5437" y="9688"/>
                    </a:lnTo>
                    <a:lnTo>
                      <a:pt x="21787" y="26038"/>
                    </a:lnTo>
                    <a:cubicBezTo>
                      <a:pt x="22155" y="26405"/>
                      <a:pt x="22482" y="26569"/>
                      <a:pt x="22809" y="26569"/>
                    </a:cubicBezTo>
                    <a:cubicBezTo>
                      <a:pt x="23340" y="26569"/>
                      <a:pt x="23667" y="26405"/>
                      <a:pt x="24035" y="26038"/>
                    </a:cubicBezTo>
                    <a:cubicBezTo>
                      <a:pt x="24525" y="25547"/>
                      <a:pt x="24525" y="24525"/>
                      <a:pt x="24035" y="23994"/>
                    </a:cubicBezTo>
                    <a:lnTo>
                      <a:pt x="5437" y="5601"/>
                    </a:lnTo>
                    <a:close/>
                  </a:path>
                </a:pathLst>
              </a:custGeom>
              <a:solidFill>
                <a:schemeClr val="lt2">
                  <a:alpha val="50196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5" name="Google Shape;405;p29"/>
              <p:cNvSpPr/>
              <p:nvPr/>
            </p:nvSpPr>
            <p:spPr>
              <a:xfrm>
                <a:off x="992433" y="2080949"/>
                <a:ext cx="872414" cy="927685"/>
              </a:xfrm>
              <a:custGeom>
                <a:rect b="b" l="l" r="r" t="t"/>
                <a:pathLst>
                  <a:path extrusionOk="0" h="19048" w="17046">
                    <a:moveTo>
                      <a:pt x="1" y="0"/>
                    </a:moveTo>
                    <a:lnTo>
                      <a:pt x="1" y="4088"/>
                    </a:lnTo>
                    <a:lnTo>
                      <a:pt x="4783" y="8993"/>
                    </a:lnTo>
                    <a:lnTo>
                      <a:pt x="4783" y="4742"/>
                    </a:lnTo>
                    <a:lnTo>
                      <a:pt x="1" y="0"/>
                    </a:lnTo>
                    <a:close/>
                    <a:moveTo>
                      <a:pt x="5437" y="5437"/>
                    </a:moveTo>
                    <a:lnTo>
                      <a:pt x="5437" y="9688"/>
                    </a:lnTo>
                    <a:lnTo>
                      <a:pt x="14470" y="18557"/>
                    </a:lnTo>
                    <a:cubicBezTo>
                      <a:pt x="14634" y="18884"/>
                      <a:pt x="15165" y="19048"/>
                      <a:pt x="15492" y="19048"/>
                    </a:cubicBezTo>
                    <a:cubicBezTo>
                      <a:pt x="15860" y="19048"/>
                      <a:pt x="16187" y="18884"/>
                      <a:pt x="16514" y="18557"/>
                    </a:cubicBezTo>
                    <a:cubicBezTo>
                      <a:pt x="17045" y="18026"/>
                      <a:pt x="17045" y="17004"/>
                      <a:pt x="16514" y="16514"/>
                    </a:cubicBezTo>
                    <a:lnTo>
                      <a:pt x="5437" y="5437"/>
                    </a:lnTo>
                    <a:close/>
                  </a:path>
                </a:pathLst>
              </a:custGeom>
              <a:solidFill>
                <a:schemeClr val="lt2">
                  <a:alpha val="50196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6" name="Google Shape;406;p29"/>
              <p:cNvSpPr/>
              <p:nvPr/>
            </p:nvSpPr>
            <p:spPr>
              <a:xfrm>
                <a:off x="5795597" y="538196"/>
                <a:ext cx="1018840" cy="770425"/>
              </a:xfrm>
              <a:custGeom>
                <a:rect b="b" l="l" r="r" t="t"/>
                <a:pathLst>
                  <a:path extrusionOk="0" h="15819" w="19907">
                    <a:moveTo>
                      <a:pt x="1" y="0"/>
                    </a:moveTo>
                    <a:lnTo>
                      <a:pt x="3066" y="2698"/>
                    </a:lnTo>
                    <a:lnTo>
                      <a:pt x="7481" y="2698"/>
                    </a:lnTo>
                    <a:lnTo>
                      <a:pt x="4415" y="0"/>
                    </a:lnTo>
                    <a:close/>
                    <a:moveTo>
                      <a:pt x="3924" y="3393"/>
                    </a:moveTo>
                    <a:lnTo>
                      <a:pt x="17209" y="15491"/>
                    </a:lnTo>
                    <a:cubicBezTo>
                      <a:pt x="17536" y="15655"/>
                      <a:pt x="17863" y="15818"/>
                      <a:pt x="18230" y="15818"/>
                    </a:cubicBezTo>
                    <a:cubicBezTo>
                      <a:pt x="18557" y="15818"/>
                      <a:pt x="19089" y="15655"/>
                      <a:pt x="19252" y="15328"/>
                    </a:cubicBezTo>
                    <a:cubicBezTo>
                      <a:pt x="19906" y="14633"/>
                      <a:pt x="19743" y="13775"/>
                      <a:pt x="19252" y="13284"/>
                    </a:cubicBezTo>
                    <a:lnTo>
                      <a:pt x="8339" y="3393"/>
                    </a:lnTo>
                    <a:close/>
                  </a:path>
                </a:pathLst>
              </a:custGeom>
              <a:solidFill>
                <a:schemeClr val="lt2">
                  <a:alpha val="50196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7" name="Google Shape;407;p29"/>
              <p:cNvSpPr/>
              <p:nvPr/>
            </p:nvSpPr>
            <p:spPr>
              <a:xfrm>
                <a:off x="2387775" y="3862589"/>
                <a:ext cx="922622" cy="696787"/>
              </a:xfrm>
              <a:custGeom>
                <a:rect b="b" l="l" r="r" t="t"/>
                <a:pathLst>
                  <a:path extrusionOk="0" h="14307" w="18027">
                    <a:moveTo>
                      <a:pt x="1677" y="1"/>
                    </a:moveTo>
                    <a:cubicBezTo>
                      <a:pt x="1186" y="1"/>
                      <a:pt x="859" y="205"/>
                      <a:pt x="491" y="532"/>
                    </a:cubicBezTo>
                    <a:cubicBezTo>
                      <a:pt x="1" y="1227"/>
                      <a:pt x="1" y="2044"/>
                      <a:pt x="655" y="2576"/>
                    </a:cubicBezTo>
                    <a:lnTo>
                      <a:pt x="9688" y="10914"/>
                    </a:lnTo>
                    <a:lnTo>
                      <a:pt x="14143" y="10914"/>
                    </a:lnTo>
                    <a:lnTo>
                      <a:pt x="2535" y="368"/>
                    </a:lnTo>
                    <a:cubicBezTo>
                      <a:pt x="2372" y="205"/>
                      <a:pt x="2045" y="1"/>
                      <a:pt x="1677" y="1"/>
                    </a:cubicBezTo>
                    <a:close/>
                    <a:moveTo>
                      <a:pt x="10546" y="11609"/>
                    </a:moveTo>
                    <a:lnTo>
                      <a:pt x="13612" y="14307"/>
                    </a:lnTo>
                    <a:lnTo>
                      <a:pt x="18026" y="14307"/>
                    </a:lnTo>
                    <a:lnTo>
                      <a:pt x="14961" y="11609"/>
                    </a:lnTo>
                    <a:close/>
                  </a:path>
                </a:pathLst>
              </a:custGeom>
              <a:solidFill>
                <a:schemeClr val="lt2">
                  <a:alpha val="50196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8" name="Google Shape;408;p29"/>
              <p:cNvSpPr/>
              <p:nvPr/>
            </p:nvSpPr>
            <p:spPr>
              <a:xfrm>
                <a:off x="2919134" y="3972072"/>
                <a:ext cx="792932" cy="587303"/>
              </a:xfrm>
              <a:custGeom>
                <a:rect b="b" l="l" r="r" t="t"/>
                <a:pathLst>
                  <a:path extrusionOk="0" h="12059" w="15493">
                    <a:moveTo>
                      <a:pt x="1718" y="1"/>
                    </a:moveTo>
                    <a:cubicBezTo>
                      <a:pt x="1186" y="1"/>
                      <a:pt x="859" y="164"/>
                      <a:pt x="491" y="491"/>
                    </a:cubicBezTo>
                    <a:cubicBezTo>
                      <a:pt x="1" y="1186"/>
                      <a:pt x="1" y="2044"/>
                      <a:pt x="696" y="2535"/>
                    </a:cubicBezTo>
                    <a:lnTo>
                      <a:pt x="7317" y="8666"/>
                    </a:lnTo>
                    <a:lnTo>
                      <a:pt x="11732" y="8666"/>
                    </a:lnTo>
                    <a:lnTo>
                      <a:pt x="2535" y="328"/>
                    </a:lnTo>
                    <a:cubicBezTo>
                      <a:pt x="2372" y="164"/>
                      <a:pt x="2045" y="1"/>
                      <a:pt x="1718" y="1"/>
                    </a:cubicBezTo>
                    <a:close/>
                    <a:moveTo>
                      <a:pt x="8012" y="9361"/>
                    </a:moveTo>
                    <a:lnTo>
                      <a:pt x="11078" y="12059"/>
                    </a:lnTo>
                    <a:lnTo>
                      <a:pt x="15492" y="12059"/>
                    </a:lnTo>
                    <a:lnTo>
                      <a:pt x="12427" y="9361"/>
                    </a:lnTo>
                    <a:close/>
                  </a:path>
                </a:pathLst>
              </a:custGeom>
              <a:solidFill>
                <a:schemeClr val="lt2">
                  <a:alpha val="50196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9" name="Google Shape;409;p29"/>
              <p:cNvSpPr/>
              <p:nvPr/>
            </p:nvSpPr>
            <p:spPr>
              <a:xfrm>
                <a:off x="5402324" y="538196"/>
                <a:ext cx="803321" cy="587255"/>
              </a:xfrm>
              <a:custGeom>
                <a:rect b="b" l="l" r="r" t="t"/>
                <a:pathLst>
                  <a:path extrusionOk="0" h="12058" w="15696">
                    <a:moveTo>
                      <a:pt x="0" y="0"/>
                    </a:moveTo>
                    <a:lnTo>
                      <a:pt x="3066" y="2698"/>
                    </a:lnTo>
                    <a:lnTo>
                      <a:pt x="7521" y="2698"/>
                    </a:lnTo>
                    <a:lnTo>
                      <a:pt x="4456" y="0"/>
                    </a:lnTo>
                    <a:close/>
                    <a:moveTo>
                      <a:pt x="3761" y="3393"/>
                    </a:moveTo>
                    <a:lnTo>
                      <a:pt x="12957" y="11731"/>
                    </a:lnTo>
                    <a:cubicBezTo>
                      <a:pt x="13284" y="11894"/>
                      <a:pt x="13652" y="12058"/>
                      <a:pt x="13979" y="12058"/>
                    </a:cubicBezTo>
                    <a:cubicBezTo>
                      <a:pt x="14511" y="12058"/>
                      <a:pt x="14838" y="11894"/>
                      <a:pt x="15165" y="11567"/>
                    </a:cubicBezTo>
                    <a:cubicBezTo>
                      <a:pt x="15696" y="11036"/>
                      <a:pt x="15696" y="10014"/>
                      <a:pt x="15001" y="9524"/>
                    </a:cubicBezTo>
                    <a:lnTo>
                      <a:pt x="8175" y="3393"/>
                    </a:lnTo>
                    <a:close/>
                  </a:path>
                </a:pathLst>
              </a:custGeom>
              <a:solidFill>
                <a:schemeClr val="lt2">
                  <a:alpha val="50196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0" name="Google Shape;410;p29"/>
              <p:cNvSpPr/>
              <p:nvPr/>
            </p:nvSpPr>
            <p:spPr>
              <a:xfrm>
                <a:off x="6519396" y="538196"/>
                <a:ext cx="1167365" cy="895834"/>
              </a:xfrm>
              <a:custGeom>
                <a:rect b="b" l="l" r="r" t="t"/>
                <a:pathLst>
                  <a:path extrusionOk="0" h="18394" w="22809">
                    <a:moveTo>
                      <a:pt x="1" y="0"/>
                    </a:moveTo>
                    <a:lnTo>
                      <a:pt x="20070" y="18026"/>
                    </a:lnTo>
                    <a:cubicBezTo>
                      <a:pt x="20438" y="18393"/>
                      <a:pt x="20765" y="18393"/>
                      <a:pt x="21092" y="18393"/>
                    </a:cubicBezTo>
                    <a:cubicBezTo>
                      <a:pt x="21460" y="18393"/>
                      <a:pt x="21950" y="18189"/>
                      <a:pt x="22114" y="17862"/>
                    </a:cubicBezTo>
                    <a:cubicBezTo>
                      <a:pt x="22809" y="17372"/>
                      <a:pt x="22645" y="16350"/>
                      <a:pt x="22114" y="15818"/>
                    </a:cubicBezTo>
                    <a:lnTo>
                      <a:pt x="4415" y="0"/>
                    </a:lnTo>
                    <a:close/>
                  </a:path>
                </a:pathLst>
              </a:custGeom>
              <a:solidFill>
                <a:schemeClr val="lt2">
                  <a:alpha val="50196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1" name="Google Shape;411;p29"/>
              <p:cNvSpPr/>
              <p:nvPr/>
            </p:nvSpPr>
            <p:spPr>
              <a:xfrm>
                <a:off x="7320631" y="777083"/>
                <a:ext cx="811715" cy="788347"/>
              </a:xfrm>
              <a:custGeom>
                <a:rect b="b" l="l" r="r" t="t"/>
                <a:pathLst>
                  <a:path extrusionOk="0" h="16187" w="15860">
                    <a:moveTo>
                      <a:pt x="1717" y="0"/>
                    </a:moveTo>
                    <a:cubicBezTo>
                      <a:pt x="1186" y="0"/>
                      <a:pt x="859" y="204"/>
                      <a:pt x="532" y="531"/>
                    </a:cubicBezTo>
                    <a:cubicBezTo>
                      <a:pt x="1" y="1022"/>
                      <a:pt x="1" y="2044"/>
                      <a:pt x="696" y="2575"/>
                    </a:cubicBezTo>
                    <a:lnTo>
                      <a:pt x="15860" y="16186"/>
                    </a:lnTo>
                    <a:lnTo>
                      <a:pt x="15860" y="12467"/>
                    </a:lnTo>
                    <a:lnTo>
                      <a:pt x="15860" y="12262"/>
                    </a:lnTo>
                    <a:lnTo>
                      <a:pt x="2576" y="368"/>
                    </a:lnTo>
                    <a:cubicBezTo>
                      <a:pt x="2371" y="204"/>
                      <a:pt x="2044" y="0"/>
                      <a:pt x="1717" y="0"/>
                    </a:cubicBezTo>
                    <a:close/>
                  </a:path>
                </a:pathLst>
              </a:custGeom>
              <a:solidFill>
                <a:schemeClr val="lt2">
                  <a:alpha val="50196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2" name="Google Shape;412;p29"/>
              <p:cNvSpPr/>
              <p:nvPr/>
            </p:nvSpPr>
            <p:spPr>
              <a:xfrm>
                <a:off x="992433" y="3464445"/>
                <a:ext cx="811766" cy="788347"/>
              </a:xfrm>
              <a:custGeom>
                <a:rect b="b" l="l" r="r" t="t"/>
                <a:pathLst>
                  <a:path extrusionOk="0" h="16187" w="15861">
                    <a:moveTo>
                      <a:pt x="1" y="1"/>
                    </a:moveTo>
                    <a:lnTo>
                      <a:pt x="1" y="3925"/>
                    </a:lnTo>
                    <a:lnTo>
                      <a:pt x="13121" y="15860"/>
                    </a:lnTo>
                    <a:cubicBezTo>
                      <a:pt x="13448" y="16023"/>
                      <a:pt x="13816" y="16187"/>
                      <a:pt x="14143" y="16187"/>
                    </a:cubicBezTo>
                    <a:cubicBezTo>
                      <a:pt x="14470" y="16187"/>
                      <a:pt x="15002" y="16023"/>
                      <a:pt x="15165" y="15696"/>
                    </a:cubicBezTo>
                    <a:cubicBezTo>
                      <a:pt x="15860" y="15165"/>
                      <a:pt x="15656" y="14143"/>
                      <a:pt x="15165" y="1365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>
                  <a:alpha val="50196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3" name="Google Shape;413;p29"/>
              <p:cNvSpPr/>
              <p:nvPr/>
            </p:nvSpPr>
            <p:spPr>
              <a:xfrm>
                <a:off x="1438064" y="3597841"/>
                <a:ext cx="1236355" cy="961533"/>
              </a:xfrm>
              <a:custGeom>
                <a:rect b="b" l="l" r="r" t="t"/>
                <a:pathLst>
                  <a:path extrusionOk="0" h="19743" w="24157">
                    <a:moveTo>
                      <a:pt x="1676" y="0"/>
                    </a:moveTo>
                    <a:cubicBezTo>
                      <a:pt x="1185" y="0"/>
                      <a:pt x="818" y="164"/>
                      <a:pt x="491" y="532"/>
                    </a:cubicBezTo>
                    <a:cubicBezTo>
                      <a:pt x="0" y="1022"/>
                      <a:pt x="0" y="2044"/>
                      <a:pt x="654" y="2575"/>
                    </a:cubicBezTo>
                    <a:lnTo>
                      <a:pt x="19742" y="19743"/>
                    </a:lnTo>
                    <a:lnTo>
                      <a:pt x="24157" y="19743"/>
                    </a:lnTo>
                    <a:lnTo>
                      <a:pt x="2534" y="327"/>
                    </a:lnTo>
                    <a:cubicBezTo>
                      <a:pt x="2371" y="0"/>
                      <a:pt x="2044" y="0"/>
                      <a:pt x="1676" y="0"/>
                    </a:cubicBezTo>
                    <a:close/>
                  </a:path>
                </a:pathLst>
              </a:custGeom>
              <a:solidFill>
                <a:schemeClr val="lt2">
                  <a:alpha val="50196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14" name="Google Shape;414;p29"/>
          <p:cNvGrpSpPr/>
          <p:nvPr/>
        </p:nvGrpSpPr>
        <p:grpSpPr>
          <a:xfrm>
            <a:off x="4385190" y="148199"/>
            <a:ext cx="373622" cy="90485"/>
            <a:chOff x="4685288" y="186288"/>
            <a:chExt cx="419375" cy="90485"/>
          </a:xfrm>
        </p:grpSpPr>
        <p:sp>
          <p:nvSpPr>
            <p:cNvPr id="415" name="Google Shape;415;p29"/>
            <p:cNvSpPr/>
            <p:nvPr/>
          </p:nvSpPr>
          <p:spPr>
            <a:xfrm>
              <a:off x="4687513" y="186288"/>
              <a:ext cx="414900" cy="82200"/>
            </a:xfrm>
            <a:prstGeom prst="roundRect">
              <a:avLst>
                <a:gd fmla="val 5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16" name="Google Shape;416;p29"/>
            <p:cNvGrpSpPr/>
            <p:nvPr/>
          </p:nvGrpSpPr>
          <p:grpSpPr>
            <a:xfrm>
              <a:off x="4685288" y="186300"/>
              <a:ext cx="419375" cy="90473"/>
              <a:chOff x="4390000" y="182175"/>
              <a:chExt cx="419375" cy="90473"/>
            </a:xfrm>
          </p:grpSpPr>
          <p:sp>
            <p:nvSpPr>
              <p:cNvPr id="417" name="Google Shape;417;p29"/>
              <p:cNvSpPr/>
              <p:nvPr/>
            </p:nvSpPr>
            <p:spPr>
              <a:xfrm>
                <a:off x="4390000" y="182175"/>
                <a:ext cx="419375" cy="90473"/>
              </a:xfrm>
              <a:custGeom>
                <a:rect b="b" l="l" r="r" t="t"/>
                <a:pathLst>
                  <a:path extrusionOk="0" h="1906" w="8835">
                    <a:moveTo>
                      <a:pt x="7882" y="155"/>
                    </a:moveTo>
                    <a:cubicBezTo>
                      <a:pt x="8323" y="155"/>
                      <a:pt x="8680" y="512"/>
                      <a:pt x="8680" y="953"/>
                    </a:cubicBezTo>
                    <a:cubicBezTo>
                      <a:pt x="8680" y="1393"/>
                      <a:pt x="8323" y="1750"/>
                      <a:pt x="7882" y="1750"/>
                    </a:cubicBezTo>
                    <a:lnTo>
                      <a:pt x="953" y="1750"/>
                    </a:lnTo>
                    <a:cubicBezTo>
                      <a:pt x="512" y="1750"/>
                      <a:pt x="155" y="1393"/>
                      <a:pt x="155" y="953"/>
                    </a:cubicBezTo>
                    <a:cubicBezTo>
                      <a:pt x="155" y="512"/>
                      <a:pt x="512" y="155"/>
                      <a:pt x="953" y="155"/>
                    </a:cubicBezTo>
                    <a:close/>
                    <a:moveTo>
                      <a:pt x="953" y="0"/>
                    </a:moveTo>
                    <a:cubicBezTo>
                      <a:pt x="429" y="0"/>
                      <a:pt x="0" y="429"/>
                      <a:pt x="0" y="953"/>
                    </a:cubicBezTo>
                    <a:cubicBezTo>
                      <a:pt x="0" y="1476"/>
                      <a:pt x="429" y="1905"/>
                      <a:pt x="953" y="1905"/>
                    </a:cubicBezTo>
                    <a:lnTo>
                      <a:pt x="7882" y="1905"/>
                    </a:lnTo>
                    <a:cubicBezTo>
                      <a:pt x="8406" y="1905"/>
                      <a:pt x="8835" y="1476"/>
                      <a:pt x="8835" y="953"/>
                    </a:cubicBezTo>
                    <a:cubicBezTo>
                      <a:pt x="8835" y="429"/>
                      <a:pt x="8406" y="0"/>
                      <a:pt x="788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8" name="Google Shape;418;p29"/>
              <p:cNvSpPr/>
              <p:nvPr/>
            </p:nvSpPr>
            <p:spPr>
              <a:xfrm>
                <a:off x="4464048" y="201352"/>
                <a:ext cx="52024" cy="52072"/>
              </a:xfrm>
              <a:custGeom>
                <a:rect b="b" l="l" r="r" t="t"/>
                <a:pathLst>
                  <a:path extrusionOk="0" h="1097" w="1096">
                    <a:moveTo>
                      <a:pt x="548" y="144"/>
                    </a:moveTo>
                    <a:cubicBezTo>
                      <a:pt x="774" y="144"/>
                      <a:pt x="953" y="322"/>
                      <a:pt x="953" y="549"/>
                    </a:cubicBezTo>
                    <a:cubicBezTo>
                      <a:pt x="953" y="763"/>
                      <a:pt x="774" y="941"/>
                      <a:pt x="548" y="941"/>
                    </a:cubicBezTo>
                    <a:cubicBezTo>
                      <a:pt x="333" y="941"/>
                      <a:pt x="155" y="763"/>
                      <a:pt x="155" y="549"/>
                    </a:cubicBezTo>
                    <a:cubicBezTo>
                      <a:pt x="155" y="322"/>
                      <a:pt x="333" y="144"/>
                      <a:pt x="548" y="144"/>
                    </a:cubicBezTo>
                    <a:close/>
                    <a:moveTo>
                      <a:pt x="548" y="1"/>
                    </a:moveTo>
                    <a:cubicBezTo>
                      <a:pt x="250" y="1"/>
                      <a:pt x="0" y="251"/>
                      <a:pt x="0" y="549"/>
                    </a:cubicBezTo>
                    <a:cubicBezTo>
                      <a:pt x="0" y="846"/>
                      <a:pt x="250" y="1096"/>
                      <a:pt x="548" y="1096"/>
                    </a:cubicBezTo>
                    <a:cubicBezTo>
                      <a:pt x="845" y="1096"/>
                      <a:pt x="1095" y="846"/>
                      <a:pt x="1095" y="549"/>
                    </a:cubicBezTo>
                    <a:cubicBezTo>
                      <a:pt x="1095" y="251"/>
                      <a:pt x="845" y="1"/>
                      <a:pt x="54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419" name="Google Shape;419;p29"/>
          <p:cNvSpPr txBox="1"/>
          <p:nvPr>
            <p:ph type="ctrTitle"/>
          </p:nvPr>
        </p:nvSpPr>
        <p:spPr>
          <a:xfrm>
            <a:off x="1593150" y="849350"/>
            <a:ext cx="59577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4500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20" name="Google Shape;420;p29"/>
          <p:cNvSpPr txBox="1"/>
          <p:nvPr>
            <p:ph idx="1" type="subTitle"/>
          </p:nvPr>
        </p:nvSpPr>
        <p:spPr>
          <a:xfrm>
            <a:off x="2254050" y="2862700"/>
            <a:ext cx="46359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grpSp>
        <p:nvGrpSpPr>
          <p:cNvPr id="421" name="Google Shape;421;p29"/>
          <p:cNvGrpSpPr/>
          <p:nvPr/>
        </p:nvGrpSpPr>
        <p:grpSpPr>
          <a:xfrm rot="-230834">
            <a:off x="370149" y="301694"/>
            <a:ext cx="1474061" cy="2698235"/>
            <a:chOff x="365696" y="228600"/>
            <a:chExt cx="1473983" cy="2698089"/>
          </a:xfrm>
        </p:grpSpPr>
        <p:grpSp>
          <p:nvGrpSpPr>
            <p:cNvPr id="422" name="Google Shape;422;p29"/>
            <p:cNvGrpSpPr/>
            <p:nvPr/>
          </p:nvGrpSpPr>
          <p:grpSpPr>
            <a:xfrm flipH="1" rot="-617154">
              <a:off x="575967" y="402323"/>
              <a:ext cx="1053440" cy="2450002"/>
              <a:chOff x="3817855" y="1437512"/>
              <a:chExt cx="541146" cy="1128254"/>
            </a:xfrm>
          </p:grpSpPr>
          <p:sp>
            <p:nvSpPr>
              <p:cNvPr id="423" name="Google Shape;423;p29"/>
              <p:cNvSpPr/>
              <p:nvPr/>
            </p:nvSpPr>
            <p:spPr>
              <a:xfrm>
                <a:off x="3817855" y="1437512"/>
                <a:ext cx="541146" cy="1128254"/>
              </a:xfrm>
              <a:custGeom>
                <a:rect b="b" l="l" r="r" t="t"/>
                <a:pathLst>
                  <a:path extrusionOk="0" h="59625" w="28598">
                    <a:moveTo>
                      <a:pt x="101" y="0"/>
                    </a:moveTo>
                    <a:lnTo>
                      <a:pt x="1" y="426"/>
                    </a:lnTo>
                    <a:cubicBezTo>
                      <a:pt x="16066" y="3359"/>
                      <a:pt x="28197" y="17344"/>
                      <a:pt x="28197" y="34161"/>
                    </a:cubicBezTo>
                    <a:lnTo>
                      <a:pt x="28197" y="34462"/>
                    </a:lnTo>
                    <a:cubicBezTo>
                      <a:pt x="28096" y="44286"/>
                      <a:pt x="23911" y="53058"/>
                      <a:pt x="17219" y="59324"/>
                    </a:cubicBezTo>
                    <a:lnTo>
                      <a:pt x="17545" y="59625"/>
                    </a:lnTo>
                    <a:cubicBezTo>
                      <a:pt x="24212" y="53359"/>
                      <a:pt x="28497" y="44386"/>
                      <a:pt x="28598" y="34462"/>
                    </a:cubicBezTo>
                    <a:lnTo>
                      <a:pt x="28598" y="34161"/>
                    </a:lnTo>
                    <a:cubicBezTo>
                      <a:pt x="28598" y="17143"/>
                      <a:pt x="16292" y="2933"/>
                      <a:pt x="10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4" name="Google Shape;424;p29"/>
              <p:cNvSpPr/>
              <p:nvPr/>
            </p:nvSpPr>
            <p:spPr>
              <a:xfrm>
                <a:off x="3985754" y="1615346"/>
                <a:ext cx="39378" cy="29898"/>
              </a:xfrm>
              <a:custGeom>
                <a:rect b="b" l="l" r="r" t="t"/>
                <a:pathLst>
                  <a:path extrusionOk="0" h="1580" w="2081">
                    <a:moveTo>
                      <a:pt x="1053" y="1"/>
                    </a:moveTo>
                    <a:cubicBezTo>
                      <a:pt x="0" y="1"/>
                      <a:pt x="0" y="1580"/>
                      <a:pt x="1053" y="1580"/>
                    </a:cubicBezTo>
                    <a:cubicBezTo>
                      <a:pt x="2080" y="1580"/>
                      <a:pt x="2080" y="1"/>
                      <a:pt x="105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25" name="Google Shape;425;p29"/>
            <p:cNvSpPr/>
            <p:nvPr/>
          </p:nvSpPr>
          <p:spPr>
            <a:xfrm>
              <a:off x="1419225" y="228600"/>
              <a:ext cx="142800" cy="142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accent2"/>
        </a:solidFill>
      </p:bgPr>
    </p:bg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30"/>
          <p:cNvSpPr txBox="1"/>
          <p:nvPr>
            <p:ph idx="1" type="body"/>
          </p:nvPr>
        </p:nvSpPr>
        <p:spPr>
          <a:xfrm>
            <a:off x="722375" y="1104850"/>
            <a:ext cx="7699200" cy="34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683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28" name="Google Shape;428;p30"/>
          <p:cNvSpPr txBox="1"/>
          <p:nvPr>
            <p:ph type="title"/>
          </p:nvPr>
        </p:nvSpPr>
        <p:spPr>
          <a:xfrm>
            <a:off x="722375" y="530750"/>
            <a:ext cx="7699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accent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429" name="Google Shape;429;p30"/>
          <p:cNvGrpSpPr/>
          <p:nvPr/>
        </p:nvGrpSpPr>
        <p:grpSpPr>
          <a:xfrm>
            <a:off x="8264864" y="2136847"/>
            <a:ext cx="1179753" cy="2854242"/>
            <a:chOff x="7907551" y="-114309"/>
            <a:chExt cx="1908059" cy="4616273"/>
          </a:xfrm>
        </p:grpSpPr>
        <p:sp>
          <p:nvSpPr>
            <p:cNvPr id="430" name="Google Shape;430;p30"/>
            <p:cNvSpPr/>
            <p:nvPr/>
          </p:nvSpPr>
          <p:spPr>
            <a:xfrm>
              <a:off x="8606186" y="3608365"/>
              <a:ext cx="39" cy="483371"/>
            </a:xfrm>
            <a:custGeom>
              <a:rect b="b" l="l" r="r" t="t"/>
              <a:pathLst>
                <a:path extrusionOk="0" h="12426" w="1">
                  <a:moveTo>
                    <a:pt x="1" y="0"/>
                  </a:moveTo>
                  <a:lnTo>
                    <a:pt x="1" y="124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30"/>
            <p:cNvSpPr/>
            <p:nvPr/>
          </p:nvSpPr>
          <p:spPr>
            <a:xfrm>
              <a:off x="8566430" y="3568608"/>
              <a:ext cx="79551" cy="562883"/>
            </a:xfrm>
            <a:custGeom>
              <a:rect b="b" l="l" r="r" t="t"/>
              <a:pathLst>
                <a:path extrusionOk="0" h="14470" w="2045">
                  <a:moveTo>
                    <a:pt x="1023" y="0"/>
                  </a:moveTo>
                  <a:cubicBezTo>
                    <a:pt x="369" y="0"/>
                    <a:pt x="1" y="327"/>
                    <a:pt x="1" y="1022"/>
                  </a:cubicBezTo>
                  <a:lnTo>
                    <a:pt x="1" y="13448"/>
                  </a:lnTo>
                  <a:cubicBezTo>
                    <a:pt x="1" y="13979"/>
                    <a:pt x="369" y="14470"/>
                    <a:pt x="1023" y="14470"/>
                  </a:cubicBezTo>
                  <a:cubicBezTo>
                    <a:pt x="1554" y="14470"/>
                    <a:pt x="2044" y="13979"/>
                    <a:pt x="2044" y="13448"/>
                  </a:cubicBezTo>
                  <a:lnTo>
                    <a:pt x="2044" y="1022"/>
                  </a:lnTo>
                  <a:cubicBezTo>
                    <a:pt x="2044" y="327"/>
                    <a:pt x="1554" y="0"/>
                    <a:pt x="1023" y="0"/>
                  </a:cubicBezTo>
                  <a:close/>
                </a:path>
              </a:pathLst>
            </a:custGeom>
            <a:solidFill>
              <a:schemeClr val="accent1">
                <a:alpha val="12156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30"/>
            <p:cNvSpPr/>
            <p:nvPr/>
          </p:nvSpPr>
          <p:spPr>
            <a:xfrm>
              <a:off x="8798589" y="3873900"/>
              <a:ext cx="39" cy="483371"/>
            </a:xfrm>
            <a:custGeom>
              <a:rect b="b" l="l" r="r" t="t"/>
              <a:pathLst>
                <a:path extrusionOk="0" h="12426" w="1">
                  <a:moveTo>
                    <a:pt x="0" y="0"/>
                  </a:moveTo>
                  <a:lnTo>
                    <a:pt x="0" y="124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30"/>
            <p:cNvSpPr/>
            <p:nvPr/>
          </p:nvSpPr>
          <p:spPr>
            <a:xfrm>
              <a:off x="8758832" y="3834144"/>
              <a:ext cx="79551" cy="562883"/>
            </a:xfrm>
            <a:custGeom>
              <a:rect b="b" l="l" r="r" t="t"/>
              <a:pathLst>
                <a:path extrusionOk="0" h="14470" w="2045">
                  <a:moveTo>
                    <a:pt x="1022" y="0"/>
                  </a:moveTo>
                  <a:cubicBezTo>
                    <a:pt x="532" y="0"/>
                    <a:pt x="0" y="491"/>
                    <a:pt x="0" y="1022"/>
                  </a:cubicBezTo>
                  <a:lnTo>
                    <a:pt x="0" y="13448"/>
                  </a:lnTo>
                  <a:cubicBezTo>
                    <a:pt x="0" y="14102"/>
                    <a:pt x="532" y="14470"/>
                    <a:pt x="1022" y="14470"/>
                  </a:cubicBezTo>
                  <a:cubicBezTo>
                    <a:pt x="1554" y="14470"/>
                    <a:pt x="2044" y="14102"/>
                    <a:pt x="2044" y="13448"/>
                  </a:cubicBezTo>
                  <a:lnTo>
                    <a:pt x="2044" y="1022"/>
                  </a:lnTo>
                  <a:cubicBezTo>
                    <a:pt x="2044" y="491"/>
                    <a:pt x="1554" y="0"/>
                    <a:pt x="1022" y="0"/>
                  </a:cubicBezTo>
                  <a:close/>
                </a:path>
              </a:pathLst>
            </a:custGeom>
            <a:solidFill>
              <a:schemeClr val="accent1">
                <a:alpha val="12156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30"/>
            <p:cNvSpPr/>
            <p:nvPr/>
          </p:nvSpPr>
          <p:spPr>
            <a:xfrm>
              <a:off x="7907551" y="-114309"/>
              <a:ext cx="1238654" cy="3139619"/>
            </a:xfrm>
            <a:custGeom>
              <a:rect b="b" l="l" r="r" t="t"/>
              <a:pathLst>
                <a:path extrusionOk="0" h="80710" w="31842">
                  <a:moveTo>
                    <a:pt x="3210" y="0"/>
                  </a:moveTo>
                  <a:cubicBezTo>
                    <a:pt x="2252" y="0"/>
                    <a:pt x="1348" y="293"/>
                    <a:pt x="818" y="992"/>
                  </a:cubicBezTo>
                  <a:cubicBezTo>
                    <a:pt x="164" y="1851"/>
                    <a:pt x="1" y="2873"/>
                    <a:pt x="1" y="3894"/>
                  </a:cubicBezTo>
                  <a:cubicBezTo>
                    <a:pt x="1" y="8677"/>
                    <a:pt x="4088" y="12928"/>
                    <a:pt x="3557" y="17710"/>
                  </a:cubicBezTo>
                  <a:cubicBezTo>
                    <a:pt x="3393" y="20408"/>
                    <a:pt x="1513" y="22983"/>
                    <a:pt x="1513" y="25680"/>
                  </a:cubicBezTo>
                  <a:cubicBezTo>
                    <a:pt x="1513" y="29768"/>
                    <a:pt x="5437" y="33038"/>
                    <a:pt x="6295" y="36921"/>
                  </a:cubicBezTo>
                  <a:cubicBezTo>
                    <a:pt x="7481" y="43420"/>
                    <a:pt x="655" y="50736"/>
                    <a:pt x="4579" y="56009"/>
                  </a:cubicBezTo>
                  <a:cubicBezTo>
                    <a:pt x="6295" y="58584"/>
                    <a:pt x="10219" y="59933"/>
                    <a:pt x="10383" y="62998"/>
                  </a:cubicBezTo>
                  <a:cubicBezTo>
                    <a:pt x="10546" y="65369"/>
                    <a:pt x="7971" y="67086"/>
                    <a:pt x="6786" y="69293"/>
                  </a:cubicBezTo>
                  <a:cubicBezTo>
                    <a:pt x="5273" y="71663"/>
                    <a:pt x="5437" y="74729"/>
                    <a:pt x="6786" y="77141"/>
                  </a:cubicBezTo>
                  <a:cubicBezTo>
                    <a:pt x="8254" y="79382"/>
                    <a:pt x="10929" y="80710"/>
                    <a:pt x="13496" y="80710"/>
                  </a:cubicBezTo>
                  <a:cubicBezTo>
                    <a:pt x="13644" y="80710"/>
                    <a:pt x="13792" y="80706"/>
                    <a:pt x="13939" y="80697"/>
                  </a:cubicBezTo>
                  <a:lnTo>
                    <a:pt x="22645" y="79838"/>
                  </a:lnTo>
                  <a:cubicBezTo>
                    <a:pt x="28245" y="79511"/>
                    <a:pt x="31842" y="71663"/>
                    <a:pt x="28245" y="67249"/>
                  </a:cubicBezTo>
                  <a:cubicBezTo>
                    <a:pt x="26569" y="65042"/>
                    <a:pt x="23503" y="63489"/>
                    <a:pt x="22645" y="60791"/>
                  </a:cubicBezTo>
                  <a:cubicBezTo>
                    <a:pt x="21623" y="56540"/>
                    <a:pt x="26732" y="52248"/>
                    <a:pt x="25016" y="48161"/>
                  </a:cubicBezTo>
                  <a:cubicBezTo>
                    <a:pt x="24321" y="46322"/>
                    <a:pt x="22277" y="45300"/>
                    <a:pt x="21092" y="43583"/>
                  </a:cubicBezTo>
                  <a:cubicBezTo>
                    <a:pt x="17863" y="39169"/>
                    <a:pt x="21787" y="32670"/>
                    <a:pt x="20601" y="27397"/>
                  </a:cubicBezTo>
                  <a:cubicBezTo>
                    <a:pt x="19743" y="22615"/>
                    <a:pt x="15124" y="19549"/>
                    <a:pt x="12917" y="15298"/>
                  </a:cubicBezTo>
                  <a:cubicBezTo>
                    <a:pt x="10383" y="10353"/>
                    <a:pt x="10546" y="3404"/>
                    <a:pt x="5764" y="665"/>
                  </a:cubicBezTo>
                  <a:cubicBezTo>
                    <a:pt x="5036" y="252"/>
                    <a:pt x="4100" y="0"/>
                    <a:pt x="3210" y="0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285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30"/>
            <p:cNvSpPr/>
            <p:nvPr/>
          </p:nvSpPr>
          <p:spPr>
            <a:xfrm>
              <a:off x="8119015" y="89647"/>
              <a:ext cx="596298" cy="2776176"/>
            </a:xfrm>
            <a:custGeom>
              <a:rect b="b" l="l" r="r" t="t"/>
              <a:pathLst>
                <a:path extrusionOk="0" h="71367" w="15329">
                  <a:moveTo>
                    <a:pt x="328" y="0"/>
                  </a:moveTo>
                  <a:cubicBezTo>
                    <a:pt x="164" y="0"/>
                    <a:pt x="1" y="205"/>
                    <a:pt x="1" y="368"/>
                  </a:cubicBezTo>
                  <a:cubicBezTo>
                    <a:pt x="164" y="695"/>
                    <a:pt x="5805" y="23339"/>
                    <a:pt x="10219" y="43776"/>
                  </a:cubicBezTo>
                  <a:lnTo>
                    <a:pt x="10219" y="43776"/>
                  </a:lnTo>
                  <a:lnTo>
                    <a:pt x="4252" y="39525"/>
                  </a:lnTo>
                  <a:cubicBezTo>
                    <a:pt x="4252" y="39362"/>
                    <a:pt x="4088" y="39362"/>
                    <a:pt x="4088" y="39362"/>
                  </a:cubicBezTo>
                  <a:cubicBezTo>
                    <a:pt x="3925" y="39362"/>
                    <a:pt x="3925" y="39362"/>
                    <a:pt x="3925" y="39525"/>
                  </a:cubicBezTo>
                  <a:cubicBezTo>
                    <a:pt x="3761" y="39689"/>
                    <a:pt x="3761" y="39852"/>
                    <a:pt x="3925" y="40057"/>
                  </a:cubicBezTo>
                  <a:lnTo>
                    <a:pt x="10056" y="44471"/>
                  </a:lnTo>
                  <a:lnTo>
                    <a:pt x="10219" y="44635"/>
                  </a:lnTo>
                  <a:lnTo>
                    <a:pt x="10383" y="44635"/>
                  </a:lnTo>
                  <a:cubicBezTo>
                    <a:pt x="11568" y="50929"/>
                    <a:pt x="12754" y="57060"/>
                    <a:pt x="13612" y="62170"/>
                  </a:cubicBezTo>
                  <a:lnTo>
                    <a:pt x="8666" y="57060"/>
                  </a:lnTo>
                  <a:cubicBezTo>
                    <a:pt x="8666" y="56897"/>
                    <a:pt x="8503" y="56897"/>
                    <a:pt x="8503" y="56897"/>
                  </a:cubicBezTo>
                  <a:cubicBezTo>
                    <a:pt x="8339" y="56897"/>
                    <a:pt x="8339" y="56897"/>
                    <a:pt x="8176" y="57060"/>
                  </a:cubicBezTo>
                  <a:lnTo>
                    <a:pt x="8176" y="57428"/>
                  </a:lnTo>
                  <a:lnTo>
                    <a:pt x="13775" y="63355"/>
                  </a:lnTo>
                  <a:cubicBezTo>
                    <a:pt x="14307" y="66420"/>
                    <a:pt x="14634" y="69159"/>
                    <a:pt x="14797" y="71366"/>
                  </a:cubicBezTo>
                  <a:lnTo>
                    <a:pt x="15329" y="71366"/>
                  </a:lnTo>
                  <a:cubicBezTo>
                    <a:pt x="15329" y="69322"/>
                    <a:pt x="15002" y="66788"/>
                    <a:pt x="14470" y="64050"/>
                  </a:cubicBezTo>
                  <a:lnTo>
                    <a:pt x="14634" y="64050"/>
                  </a:lnTo>
                  <a:cubicBezTo>
                    <a:pt x="14634" y="64050"/>
                    <a:pt x="14797" y="64050"/>
                    <a:pt x="14797" y="63886"/>
                  </a:cubicBezTo>
                  <a:cubicBezTo>
                    <a:pt x="15002" y="63886"/>
                    <a:pt x="15002" y="63559"/>
                    <a:pt x="14797" y="63559"/>
                  </a:cubicBezTo>
                  <a:lnTo>
                    <a:pt x="14470" y="63028"/>
                  </a:lnTo>
                  <a:cubicBezTo>
                    <a:pt x="11078" y="41406"/>
                    <a:pt x="859" y="695"/>
                    <a:pt x="696" y="205"/>
                  </a:cubicBezTo>
                  <a:cubicBezTo>
                    <a:pt x="696" y="0"/>
                    <a:pt x="491" y="0"/>
                    <a:pt x="328" y="0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30"/>
            <p:cNvSpPr/>
            <p:nvPr/>
          </p:nvSpPr>
          <p:spPr>
            <a:xfrm>
              <a:off x="8424307" y="938692"/>
              <a:ext cx="111332" cy="318046"/>
            </a:xfrm>
            <a:custGeom>
              <a:rect b="b" l="l" r="r" t="t"/>
              <a:pathLst>
                <a:path extrusionOk="0" h="8176" w="2862">
                  <a:moveTo>
                    <a:pt x="2535" y="1"/>
                  </a:moveTo>
                  <a:cubicBezTo>
                    <a:pt x="2371" y="1"/>
                    <a:pt x="2208" y="164"/>
                    <a:pt x="2208" y="328"/>
                  </a:cubicBezTo>
                  <a:lnTo>
                    <a:pt x="1" y="7808"/>
                  </a:lnTo>
                  <a:cubicBezTo>
                    <a:pt x="1" y="8012"/>
                    <a:pt x="1" y="8176"/>
                    <a:pt x="164" y="8176"/>
                  </a:cubicBezTo>
                  <a:lnTo>
                    <a:pt x="328" y="8176"/>
                  </a:lnTo>
                  <a:cubicBezTo>
                    <a:pt x="491" y="8176"/>
                    <a:pt x="491" y="8176"/>
                    <a:pt x="655" y="8012"/>
                  </a:cubicBezTo>
                  <a:lnTo>
                    <a:pt x="2862" y="491"/>
                  </a:lnTo>
                  <a:cubicBezTo>
                    <a:pt x="2862" y="328"/>
                    <a:pt x="2698" y="164"/>
                    <a:pt x="2535" y="1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30"/>
            <p:cNvSpPr/>
            <p:nvPr/>
          </p:nvSpPr>
          <p:spPr>
            <a:xfrm>
              <a:off x="8788417" y="298310"/>
              <a:ext cx="1027193" cy="2682583"/>
            </a:xfrm>
            <a:custGeom>
              <a:rect b="b" l="l" r="r" t="t"/>
              <a:pathLst>
                <a:path extrusionOk="0" h="68961" w="26406">
                  <a:moveTo>
                    <a:pt x="18871" y="0"/>
                  </a:moveTo>
                  <a:cubicBezTo>
                    <a:pt x="18467" y="0"/>
                    <a:pt x="18069" y="86"/>
                    <a:pt x="17699" y="277"/>
                  </a:cubicBezTo>
                  <a:cubicBezTo>
                    <a:pt x="17004" y="604"/>
                    <a:pt x="16514" y="1462"/>
                    <a:pt x="16187" y="2321"/>
                  </a:cubicBezTo>
                  <a:cubicBezTo>
                    <a:pt x="14961" y="6081"/>
                    <a:pt x="16841" y="10495"/>
                    <a:pt x="15165" y="14256"/>
                  </a:cubicBezTo>
                  <a:cubicBezTo>
                    <a:pt x="14143" y="16299"/>
                    <a:pt x="12100" y="17648"/>
                    <a:pt x="11241" y="19856"/>
                  </a:cubicBezTo>
                  <a:cubicBezTo>
                    <a:pt x="10056" y="23085"/>
                    <a:pt x="12263" y="26845"/>
                    <a:pt x="11568" y="30237"/>
                  </a:cubicBezTo>
                  <a:cubicBezTo>
                    <a:pt x="10710" y="35715"/>
                    <a:pt x="3230" y="39434"/>
                    <a:pt x="4742" y="44707"/>
                  </a:cubicBezTo>
                  <a:cubicBezTo>
                    <a:pt x="5437" y="47282"/>
                    <a:pt x="8176" y="49326"/>
                    <a:pt x="7317" y="51696"/>
                  </a:cubicBezTo>
                  <a:cubicBezTo>
                    <a:pt x="6786" y="53740"/>
                    <a:pt x="4415" y="54435"/>
                    <a:pt x="2699" y="55784"/>
                  </a:cubicBezTo>
                  <a:cubicBezTo>
                    <a:pt x="859" y="57173"/>
                    <a:pt x="1" y="59708"/>
                    <a:pt x="491" y="62078"/>
                  </a:cubicBezTo>
                  <a:cubicBezTo>
                    <a:pt x="1023" y="64326"/>
                    <a:pt x="2903" y="66166"/>
                    <a:pt x="5110" y="66861"/>
                  </a:cubicBezTo>
                  <a:lnTo>
                    <a:pt x="12263" y="68741"/>
                  </a:lnTo>
                  <a:cubicBezTo>
                    <a:pt x="12754" y="68891"/>
                    <a:pt x="13251" y="68961"/>
                    <a:pt x="13745" y="68961"/>
                  </a:cubicBezTo>
                  <a:cubicBezTo>
                    <a:pt x="17699" y="68961"/>
                    <a:pt x="21473" y="64472"/>
                    <a:pt x="20274" y="60402"/>
                  </a:cubicBezTo>
                  <a:cubicBezTo>
                    <a:pt x="19580" y="58195"/>
                    <a:pt x="17536" y="56152"/>
                    <a:pt x="17699" y="53577"/>
                  </a:cubicBezTo>
                  <a:cubicBezTo>
                    <a:pt x="18026" y="50020"/>
                    <a:pt x="23340" y="48140"/>
                    <a:pt x="23136" y="44380"/>
                  </a:cubicBezTo>
                  <a:cubicBezTo>
                    <a:pt x="23136" y="42663"/>
                    <a:pt x="21787" y="41314"/>
                    <a:pt x="21460" y="39598"/>
                  </a:cubicBezTo>
                  <a:cubicBezTo>
                    <a:pt x="20070" y="35183"/>
                    <a:pt x="25016" y="31259"/>
                    <a:pt x="25711" y="26681"/>
                  </a:cubicBezTo>
                  <a:cubicBezTo>
                    <a:pt x="26406" y="22758"/>
                    <a:pt x="23667" y="18997"/>
                    <a:pt x="23340" y="14910"/>
                  </a:cubicBezTo>
                  <a:cubicBezTo>
                    <a:pt x="22645" y="10332"/>
                    <a:pt x="24852" y="4855"/>
                    <a:pt x="21787" y="1462"/>
                  </a:cubicBezTo>
                  <a:cubicBezTo>
                    <a:pt x="21045" y="602"/>
                    <a:pt x="19938" y="0"/>
                    <a:pt x="18871" y="0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285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30"/>
            <p:cNvSpPr/>
            <p:nvPr/>
          </p:nvSpPr>
          <p:spPr>
            <a:xfrm>
              <a:off x="9179562" y="495109"/>
              <a:ext cx="410278" cy="2370722"/>
            </a:xfrm>
            <a:custGeom>
              <a:rect b="b" l="l" r="r" t="t"/>
              <a:pathLst>
                <a:path extrusionOk="0" h="60944" w="10547">
                  <a:moveTo>
                    <a:pt x="10383" y="0"/>
                  </a:moveTo>
                  <a:cubicBezTo>
                    <a:pt x="10219" y="0"/>
                    <a:pt x="10015" y="0"/>
                    <a:pt x="10015" y="164"/>
                  </a:cubicBezTo>
                  <a:cubicBezTo>
                    <a:pt x="10015" y="491"/>
                    <a:pt x="7971" y="19906"/>
                    <a:pt x="5437" y="37277"/>
                  </a:cubicBezTo>
                  <a:lnTo>
                    <a:pt x="2045" y="32168"/>
                  </a:lnTo>
                  <a:cubicBezTo>
                    <a:pt x="2045" y="32168"/>
                    <a:pt x="2045" y="32004"/>
                    <a:pt x="1840" y="32004"/>
                  </a:cubicBezTo>
                  <a:lnTo>
                    <a:pt x="1677" y="32168"/>
                  </a:lnTo>
                  <a:cubicBezTo>
                    <a:pt x="1677" y="32168"/>
                    <a:pt x="1513" y="32331"/>
                    <a:pt x="1677" y="32495"/>
                  </a:cubicBezTo>
                  <a:lnTo>
                    <a:pt x="5274" y="37972"/>
                  </a:lnTo>
                  <a:lnTo>
                    <a:pt x="5437" y="37972"/>
                  </a:lnTo>
                  <a:cubicBezTo>
                    <a:pt x="4579" y="43408"/>
                    <a:pt x="3720" y="48518"/>
                    <a:pt x="2862" y="52768"/>
                  </a:cubicBezTo>
                  <a:lnTo>
                    <a:pt x="491" y="47332"/>
                  </a:lnTo>
                  <a:cubicBezTo>
                    <a:pt x="491" y="47169"/>
                    <a:pt x="328" y="47169"/>
                    <a:pt x="328" y="47169"/>
                  </a:cubicBezTo>
                  <a:lnTo>
                    <a:pt x="164" y="47169"/>
                  </a:lnTo>
                  <a:cubicBezTo>
                    <a:pt x="1" y="47169"/>
                    <a:pt x="1" y="47332"/>
                    <a:pt x="1" y="47496"/>
                  </a:cubicBezTo>
                  <a:lnTo>
                    <a:pt x="2699" y="53790"/>
                  </a:lnTo>
                  <a:cubicBezTo>
                    <a:pt x="2208" y="56692"/>
                    <a:pt x="1513" y="59063"/>
                    <a:pt x="1023" y="60943"/>
                  </a:cubicBezTo>
                  <a:lnTo>
                    <a:pt x="1513" y="60943"/>
                  </a:lnTo>
                  <a:cubicBezTo>
                    <a:pt x="2045" y="59267"/>
                    <a:pt x="2535" y="57019"/>
                    <a:pt x="3066" y="54485"/>
                  </a:cubicBezTo>
                  <a:lnTo>
                    <a:pt x="3393" y="54485"/>
                  </a:lnTo>
                  <a:cubicBezTo>
                    <a:pt x="3393" y="54485"/>
                    <a:pt x="3557" y="54322"/>
                    <a:pt x="3393" y="54158"/>
                  </a:cubicBezTo>
                  <a:lnTo>
                    <a:pt x="3230" y="53627"/>
                  </a:lnTo>
                  <a:cubicBezTo>
                    <a:pt x="6786" y="35560"/>
                    <a:pt x="10546" y="654"/>
                    <a:pt x="10546" y="164"/>
                  </a:cubicBezTo>
                  <a:cubicBezTo>
                    <a:pt x="10546" y="164"/>
                    <a:pt x="10546" y="0"/>
                    <a:pt x="10383" y="0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30"/>
            <p:cNvSpPr/>
            <p:nvPr/>
          </p:nvSpPr>
          <p:spPr>
            <a:xfrm>
              <a:off x="9476919" y="1275805"/>
              <a:ext cx="179718" cy="225815"/>
            </a:xfrm>
            <a:custGeom>
              <a:rect b="b" l="l" r="r" t="t"/>
              <a:pathLst>
                <a:path extrusionOk="0" h="5805" w="4620">
                  <a:moveTo>
                    <a:pt x="4251" y="0"/>
                  </a:moveTo>
                  <a:cubicBezTo>
                    <a:pt x="4088" y="0"/>
                    <a:pt x="4088" y="0"/>
                    <a:pt x="4088" y="164"/>
                  </a:cubicBezTo>
                  <a:lnTo>
                    <a:pt x="0" y="5477"/>
                  </a:lnTo>
                  <a:cubicBezTo>
                    <a:pt x="0" y="5477"/>
                    <a:pt x="0" y="5641"/>
                    <a:pt x="164" y="5804"/>
                  </a:cubicBezTo>
                  <a:lnTo>
                    <a:pt x="532" y="5804"/>
                  </a:lnTo>
                  <a:lnTo>
                    <a:pt x="4415" y="368"/>
                  </a:lnTo>
                  <a:cubicBezTo>
                    <a:pt x="4619" y="368"/>
                    <a:pt x="4415" y="164"/>
                    <a:pt x="4415" y="0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30"/>
            <p:cNvSpPr/>
            <p:nvPr/>
          </p:nvSpPr>
          <p:spPr>
            <a:xfrm>
              <a:off x="8106294" y="2865830"/>
              <a:ext cx="1510565" cy="1636134"/>
            </a:xfrm>
            <a:custGeom>
              <a:rect b="b" l="l" r="r" t="t"/>
              <a:pathLst>
                <a:path extrusionOk="0" h="42060" w="38832">
                  <a:moveTo>
                    <a:pt x="1" y="0"/>
                  </a:moveTo>
                  <a:lnTo>
                    <a:pt x="5437" y="42059"/>
                  </a:lnTo>
                  <a:lnTo>
                    <a:pt x="34744" y="42059"/>
                  </a:lnTo>
                  <a:lnTo>
                    <a:pt x="38831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285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30"/>
            <p:cNvSpPr/>
            <p:nvPr/>
          </p:nvSpPr>
          <p:spPr>
            <a:xfrm>
              <a:off x="8522881" y="3144086"/>
              <a:ext cx="39" cy="483371"/>
            </a:xfrm>
            <a:custGeom>
              <a:rect b="b" l="l" r="r" t="t"/>
              <a:pathLst>
                <a:path extrusionOk="0" h="12426" w="1">
                  <a:moveTo>
                    <a:pt x="1" y="0"/>
                  </a:moveTo>
                  <a:lnTo>
                    <a:pt x="1" y="124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30"/>
            <p:cNvSpPr/>
            <p:nvPr/>
          </p:nvSpPr>
          <p:spPr>
            <a:xfrm>
              <a:off x="8483163" y="3104329"/>
              <a:ext cx="79512" cy="562883"/>
            </a:xfrm>
            <a:custGeom>
              <a:rect b="b" l="l" r="r" t="t"/>
              <a:pathLst>
                <a:path extrusionOk="0" h="14470" w="2044">
                  <a:moveTo>
                    <a:pt x="1022" y="0"/>
                  </a:moveTo>
                  <a:cubicBezTo>
                    <a:pt x="327" y="0"/>
                    <a:pt x="0" y="368"/>
                    <a:pt x="0" y="1022"/>
                  </a:cubicBezTo>
                  <a:lnTo>
                    <a:pt x="0" y="13448"/>
                  </a:lnTo>
                  <a:cubicBezTo>
                    <a:pt x="0" y="13979"/>
                    <a:pt x="327" y="14470"/>
                    <a:pt x="1022" y="14470"/>
                  </a:cubicBezTo>
                  <a:cubicBezTo>
                    <a:pt x="1553" y="14470"/>
                    <a:pt x="2044" y="13979"/>
                    <a:pt x="2044" y="13448"/>
                  </a:cubicBezTo>
                  <a:lnTo>
                    <a:pt x="2044" y="1022"/>
                  </a:lnTo>
                  <a:cubicBezTo>
                    <a:pt x="2044" y="368"/>
                    <a:pt x="1553" y="0"/>
                    <a:pt x="10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30"/>
            <p:cNvSpPr/>
            <p:nvPr/>
          </p:nvSpPr>
          <p:spPr>
            <a:xfrm>
              <a:off x="9139845" y="3031196"/>
              <a:ext cx="79512" cy="564478"/>
            </a:xfrm>
            <a:custGeom>
              <a:rect b="b" l="l" r="r" t="t"/>
              <a:pathLst>
                <a:path extrusionOk="0" h="14511" w="2044">
                  <a:moveTo>
                    <a:pt x="1022" y="0"/>
                  </a:moveTo>
                  <a:cubicBezTo>
                    <a:pt x="491" y="0"/>
                    <a:pt x="0" y="368"/>
                    <a:pt x="0" y="1022"/>
                  </a:cubicBezTo>
                  <a:lnTo>
                    <a:pt x="0" y="13488"/>
                  </a:lnTo>
                  <a:cubicBezTo>
                    <a:pt x="0" y="13979"/>
                    <a:pt x="491" y="14510"/>
                    <a:pt x="1022" y="14510"/>
                  </a:cubicBezTo>
                  <a:cubicBezTo>
                    <a:pt x="1512" y="14510"/>
                    <a:pt x="2044" y="13979"/>
                    <a:pt x="2044" y="13488"/>
                  </a:cubicBezTo>
                  <a:lnTo>
                    <a:pt x="2044" y="1022"/>
                  </a:lnTo>
                  <a:cubicBezTo>
                    <a:pt x="2044" y="368"/>
                    <a:pt x="1512" y="0"/>
                    <a:pt x="10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30"/>
            <p:cNvSpPr/>
            <p:nvPr/>
          </p:nvSpPr>
          <p:spPr>
            <a:xfrm>
              <a:off x="8993540" y="3323729"/>
              <a:ext cx="79551" cy="562922"/>
            </a:xfrm>
            <a:custGeom>
              <a:rect b="b" l="l" r="r" t="t"/>
              <a:pathLst>
                <a:path extrusionOk="0" h="14471" w="2045">
                  <a:moveTo>
                    <a:pt x="1022" y="1"/>
                  </a:moveTo>
                  <a:cubicBezTo>
                    <a:pt x="491" y="1"/>
                    <a:pt x="1" y="328"/>
                    <a:pt x="1" y="1023"/>
                  </a:cubicBezTo>
                  <a:lnTo>
                    <a:pt x="1" y="13448"/>
                  </a:lnTo>
                  <a:cubicBezTo>
                    <a:pt x="1" y="14143"/>
                    <a:pt x="491" y="14470"/>
                    <a:pt x="1022" y="14470"/>
                  </a:cubicBezTo>
                  <a:cubicBezTo>
                    <a:pt x="1513" y="14470"/>
                    <a:pt x="2044" y="14143"/>
                    <a:pt x="2044" y="13448"/>
                  </a:cubicBezTo>
                  <a:lnTo>
                    <a:pt x="2044" y="1023"/>
                  </a:lnTo>
                  <a:cubicBezTo>
                    <a:pt x="2044" y="328"/>
                    <a:pt x="1513" y="1"/>
                    <a:pt x="10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30"/>
            <p:cNvSpPr/>
            <p:nvPr/>
          </p:nvSpPr>
          <p:spPr>
            <a:xfrm>
              <a:off x="9165286" y="3733975"/>
              <a:ext cx="79512" cy="569263"/>
            </a:xfrm>
            <a:custGeom>
              <a:rect b="b" l="l" r="r" t="t"/>
              <a:pathLst>
                <a:path extrusionOk="0" h="14634" w="2044">
                  <a:moveTo>
                    <a:pt x="1022" y="0"/>
                  </a:moveTo>
                  <a:cubicBezTo>
                    <a:pt x="368" y="0"/>
                    <a:pt x="0" y="532"/>
                    <a:pt x="0" y="1022"/>
                  </a:cubicBezTo>
                  <a:lnTo>
                    <a:pt x="0" y="13611"/>
                  </a:lnTo>
                  <a:cubicBezTo>
                    <a:pt x="0" y="14143"/>
                    <a:pt x="368" y="14633"/>
                    <a:pt x="1022" y="14633"/>
                  </a:cubicBezTo>
                  <a:cubicBezTo>
                    <a:pt x="1553" y="14633"/>
                    <a:pt x="2044" y="14143"/>
                    <a:pt x="2044" y="13611"/>
                  </a:cubicBezTo>
                  <a:lnTo>
                    <a:pt x="2044" y="1022"/>
                  </a:lnTo>
                  <a:cubicBezTo>
                    <a:pt x="2044" y="532"/>
                    <a:pt x="1553" y="0"/>
                    <a:pt x="10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46" name="Google Shape;446;p30"/>
          <p:cNvSpPr/>
          <p:nvPr/>
        </p:nvSpPr>
        <p:spPr>
          <a:xfrm>
            <a:off x="806725" y="4675051"/>
            <a:ext cx="1832405" cy="244805"/>
          </a:xfrm>
          <a:custGeom>
            <a:rect b="b" l="l" r="r" t="t"/>
            <a:pathLst>
              <a:path extrusionOk="0" h="7463" w="55866">
                <a:moveTo>
                  <a:pt x="16082" y="0"/>
                </a:moveTo>
                <a:cubicBezTo>
                  <a:pt x="15991" y="0"/>
                  <a:pt x="15916" y="25"/>
                  <a:pt x="15866" y="75"/>
                </a:cubicBezTo>
                <a:lnTo>
                  <a:pt x="8247" y="6542"/>
                </a:lnTo>
                <a:lnTo>
                  <a:pt x="728" y="75"/>
                </a:lnTo>
                <a:cubicBezTo>
                  <a:pt x="634" y="34"/>
                  <a:pt x="528" y="10"/>
                  <a:pt x="428" y="10"/>
                </a:cubicBezTo>
                <a:cubicBezTo>
                  <a:pt x="287" y="10"/>
                  <a:pt x="160" y="58"/>
                  <a:pt x="101" y="176"/>
                </a:cubicBezTo>
                <a:cubicBezTo>
                  <a:pt x="1" y="276"/>
                  <a:pt x="1" y="602"/>
                  <a:pt x="101" y="702"/>
                </a:cubicBezTo>
                <a:lnTo>
                  <a:pt x="8021" y="7369"/>
                </a:lnTo>
                <a:cubicBezTo>
                  <a:pt x="8084" y="7431"/>
                  <a:pt x="8165" y="7463"/>
                  <a:pt x="8256" y="7463"/>
                </a:cubicBezTo>
                <a:cubicBezTo>
                  <a:pt x="8347" y="7463"/>
                  <a:pt x="8447" y="7431"/>
                  <a:pt x="8547" y="7369"/>
                </a:cubicBezTo>
                <a:lnTo>
                  <a:pt x="16066" y="1003"/>
                </a:lnTo>
                <a:lnTo>
                  <a:pt x="23685" y="7369"/>
                </a:lnTo>
                <a:cubicBezTo>
                  <a:pt x="23748" y="7431"/>
                  <a:pt x="23854" y="7463"/>
                  <a:pt x="23958" y="7463"/>
                </a:cubicBezTo>
                <a:cubicBezTo>
                  <a:pt x="24061" y="7463"/>
                  <a:pt x="24161" y="7431"/>
                  <a:pt x="24212" y="7369"/>
                </a:cubicBezTo>
                <a:lnTo>
                  <a:pt x="31831" y="1003"/>
                </a:lnTo>
                <a:lnTo>
                  <a:pt x="39349" y="7369"/>
                </a:lnTo>
                <a:cubicBezTo>
                  <a:pt x="39462" y="7431"/>
                  <a:pt x="39569" y="7463"/>
                  <a:pt x="39672" y="7463"/>
                </a:cubicBezTo>
                <a:cubicBezTo>
                  <a:pt x="39776" y="7463"/>
                  <a:pt x="39876" y="7431"/>
                  <a:pt x="39976" y="7369"/>
                </a:cubicBezTo>
                <a:lnTo>
                  <a:pt x="47495" y="1003"/>
                </a:lnTo>
                <a:lnTo>
                  <a:pt x="55139" y="7369"/>
                </a:lnTo>
                <a:cubicBezTo>
                  <a:pt x="55225" y="7422"/>
                  <a:pt x="55310" y="7453"/>
                  <a:pt x="55388" y="7453"/>
                </a:cubicBezTo>
                <a:cubicBezTo>
                  <a:pt x="55493" y="7453"/>
                  <a:pt x="55583" y="7398"/>
                  <a:pt x="55640" y="7268"/>
                </a:cubicBezTo>
                <a:cubicBezTo>
                  <a:pt x="55866" y="7168"/>
                  <a:pt x="55866" y="6867"/>
                  <a:pt x="55640" y="6742"/>
                </a:cubicBezTo>
                <a:lnTo>
                  <a:pt x="47821" y="75"/>
                </a:lnTo>
                <a:cubicBezTo>
                  <a:pt x="47720" y="25"/>
                  <a:pt x="47614" y="0"/>
                  <a:pt x="47520" y="0"/>
                </a:cubicBezTo>
                <a:cubicBezTo>
                  <a:pt x="47426" y="0"/>
                  <a:pt x="47345" y="25"/>
                  <a:pt x="47294" y="75"/>
                </a:cubicBezTo>
                <a:lnTo>
                  <a:pt x="39675" y="6542"/>
                </a:lnTo>
                <a:lnTo>
                  <a:pt x="32056" y="75"/>
                </a:lnTo>
                <a:cubicBezTo>
                  <a:pt x="32006" y="25"/>
                  <a:pt x="31925" y="0"/>
                  <a:pt x="31831" y="0"/>
                </a:cubicBezTo>
                <a:cubicBezTo>
                  <a:pt x="31737" y="0"/>
                  <a:pt x="31630" y="25"/>
                  <a:pt x="31530" y="75"/>
                </a:cubicBezTo>
                <a:lnTo>
                  <a:pt x="24011" y="6542"/>
                </a:lnTo>
                <a:lnTo>
                  <a:pt x="16392" y="75"/>
                </a:lnTo>
                <a:cubicBezTo>
                  <a:pt x="16279" y="25"/>
                  <a:pt x="16173" y="0"/>
                  <a:pt x="1608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47" name="Google Shape;447;p30"/>
          <p:cNvCxnSpPr/>
          <p:nvPr/>
        </p:nvCxnSpPr>
        <p:spPr>
          <a:xfrm rot="10800000">
            <a:off x="7381950" y="4895850"/>
            <a:ext cx="1133400" cy="0"/>
          </a:xfrm>
          <a:prstGeom prst="straightConnector1">
            <a:avLst/>
          </a:prstGeom>
          <a:noFill/>
          <a:ln cap="flat" cmpd="sng" w="2857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_3"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9" name="Google Shape;449;p31"/>
          <p:cNvGrpSpPr/>
          <p:nvPr/>
        </p:nvGrpSpPr>
        <p:grpSpPr>
          <a:xfrm>
            <a:off x="-9513" y="-6"/>
            <a:ext cx="9177947" cy="5143519"/>
            <a:chOff x="-9513" y="-6"/>
            <a:chExt cx="9177947" cy="5143519"/>
          </a:xfrm>
        </p:grpSpPr>
        <p:sp>
          <p:nvSpPr>
            <p:cNvPr id="450" name="Google Shape;450;p31"/>
            <p:cNvSpPr/>
            <p:nvPr/>
          </p:nvSpPr>
          <p:spPr>
            <a:xfrm>
              <a:off x="319050" y="283350"/>
              <a:ext cx="8505900" cy="4576800"/>
            </a:xfrm>
            <a:prstGeom prst="roundRect">
              <a:avLst>
                <a:gd fmla="val 3396" name="adj"/>
              </a:avLst>
            </a:prstGeom>
            <a:solidFill>
              <a:schemeClr val="accent4"/>
            </a:solidFill>
            <a:ln cap="flat" cmpd="sng" w="285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31"/>
            <p:cNvSpPr/>
            <p:nvPr/>
          </p:nvSpPr>
          <p:spPr>
            <a:xfrm flipH="1">
              <a:off x="109125" y="2"/>
              <a:ext cx="1612254" cy="1208486"/>
            </a:xfrm>
            <a:custGeom>
              <a:rect b="b" l="l" r="r" t="t"/>
              <a:pathLst>
                <a:path extrusionOk="0" h="18394" w="22809">
                  <a:moveTo>
                    <a:pt x="1" y="0"/>
                  </a:moveTo>
                  <a:lnTo>
                    <a:pt x="20070" y="18026"/>
                  </a:lnTo>
                  <a:cubicBezTo>
                    <a:pt x="20438" y="18393"/>
                    <a:pt x="20765" y="18393"/>
                    <a:pt x="21092" y="18393"/>
                  </a:cubicBezTo>
                  <a:cubicBezTo>
                    <a:pt x="21460" y="18393"/>
                    <a:pt x="21950" y="18189"/>
                    <a:pt x="22114" y="17862"/>
                  </a:cubicBezTo>
                  <a:cubicBezTo>
                    <a:pt x="22809" y="17372"/>
                    <a:pt x="22645" y="16350"/>
                    <a:pt x="22114" y="15818"/>
                  </a:cubicBezTo>
                  <a:lnTo>
                    <a:pt x="4415" y="0"/>
                  </a:lnTo>
                  <a:close/>
                </a:path>
              </a:pathLst>
            </a:custGeom>
            <a:solidFill>
              <a:schemeClr val="lt2">
                <a:alpha val="50196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31"/>
            <p:cNvSpPr/>
            <p:nvPr/>
          </p:nvSpPr>
          <p:spPr>
            <a:xfrm flipH="1">
              <a:off x="1100819" y="-6"/>
              <a:ext cx="1250789" cy="937634"/>
            </a:xfrm>
            <a:custGeom>
              <a:rect b="b" l="l" r="r" t="t"/>
              <a:pathLst>
                <a:path extrusionOk="0" h="18394" w="22809">
                  <a:moveTo>
                    <a:pt x="1" y="0"/>
                  </a:moveTo>
                  <a:lnTo>
                    <a:pt x="20070" y="18026"/>
                  </a:lnTo>
                  <a:cubicBezTo>
                    <a:pt x="20438" y="18393"/>
                    <a:pt x="20765" y="18393"/>
                    <a:pt x="21092" y="18393"/>
                  </a:cubicBezTo>
                  <a:cubicBezTo>
                    <a:pt x="21460" y="18393"/>
                    <a:pt x="21950" y="18189"/>
                    <a:pt x="22114" y="17862"/>
                  </a:cubicBezTo>
                  <a:cubicBezTo>
                    <a:pt x="22809" y="17372"/>
                    <a:pt x="22645" y="16350"/>
                    <a:pt x="22114" y="15818"/>
                  </a:cubicBezTo>
                  <a:lnTo>
                    <a:pt x="4415" y="0"/>
                  </a:lnTo>
                  <a:close/>
                </a:path>
              </a:pathLst>
            </a:custGeom>
            <a:solidFill>
              <a:schemeClr val="lt2">
                <a:alpha val="50196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31"/>
            <p:cNvSpPr/>
            <p:nvPr/>
          </p:nvSpPr>
          <p:spPr>
            <a:xfrm flipH="1">
              <a:off x="6750722" y="3878776"/>
              <a:ext cx="1664900" cy="1264737"/>
            </a:xfrm>
            <a:custGeom>
              <a:rect b="b" l="l" r="r" t="t"/>
              <a:pathLst>
                <a:path extrusionOk="0" h="19743" w="24157">
                  <a:moveTo>
                    <a:pt x="1676" y="0"/>
                  </a:moveTo>
                  <a:cubicBezTo>
                    <a:pt x="1185" y="0"/>
                    <a:pt x="818" y="164"/>
                    <a:pt x="491" y="532"/>
                  </a:cubicBezTo>
                  <a:cubicBezTo>
                    <a:pt x="0" y="1022"/>
                    <a:pt x="0" y="2044"/>
                    <a:pt x="654" y="2575"/>
                  </a:cubicBezTo>
                  <a:lnTo>
                    <a:pt x="19742" y="19743"/>
                  </a:lnTo>
                  <a:lnTo>
                    <a:pt x="24157" y="19743"/>
                  </a:lnTo>
                  <a:lnTo>
                    <a:pt x="2534" y="327"/>
                  </a:lnTo>
                  <a:cubicBezTo>
                    <a:pt x="2371" y="0"/>
                    <a:pt x="2044" y="0"/>
                    <a:pt x="1676" y="0"/>
                  </a:cubicBezTo>
                  <a:close/>
                </a:path>
              </a:pathLst>
            </a:custGeom>
            <a:solidFill>
              <a:schemeClr val="lt2">
                <a:alpha val="50196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31"/>
            <p:cNvSpPr/>
            <p:nvPr/>
          </p:nvSpPr>
          <p:spPr>
            <a:xfrm flipH="1" rot="10800000">
              <a:off x="8024650" y="2432841"/>
              <a:ext cx="1143784" cy="1085055"/>
            </a:xfrm>
            <a:custGeom>
              <a:rect b="b" l="l" r="r" t="t"/>
              <a:pathLst>
                <a:path extrusionOk="0" h="16187" w="15860">
                  <a:moveTo>
                    <a:pt x="1717" y="0"/>
                  </a:moveTo>
                  <a:cubicBezTo>
                    <a:pt x="1186" y="0"/>
                    <a:pt x="859" y="204"/>
                    <a:pt x="532" y="531"/>
                  </a:cubicBezTo>
                  <a:cubicBezTo>
                    <a:pt x="1" y="1022"/>
                    <a:pt x="1" y="2044"/>
                    <a:pt x="696" y="2575"/>
                  </a:cubicBezTo>
                  <a:lnTo>
                    <a:pt x="15860" y="16186"/>
                  </a:lnTo>
                  <a:lnTo>
                    <a:pt x="15860" y="12467"/>
                  </a:lnTo>
                  <a:lnTo>
                    <a:pt x="15860" y="12262"/>
                  </a:lnTo>
                  <a:lnTo>
                    <a:pt x="2576" y="368"/>
                  </a:lnTo>
                  <a:cubicBezTo>
                    <a:pt x="2371" y="204"/>
                    <a:pt x="2044" y="0"/>
                    <a:pt x="1717" y="0"/>
                  </a:cubicBezTo>
                  <a:close/>
                </a:path>
              </a:pathLst>
            </a:custGeom>
            <a:solidFill>
              <a:schemeClr val="lt2">
                <a:alpha val="50196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55;p31"/>
            <p:cNvSpPr/>
            <p:nvPr/>
          </p:nvSpPr>
          <p:spPr>
            <a:xfrm flipH="1" rot="10800000">
              <a:off x="8024650" y="259818"/>
              <a:ext cx="1143784" cy="1085055"/>
            </a:xfrm>
            <a:custGeom>
              <a:rect b="b" l="l" r="r" t="t"/>
              <a:pathLst>
                <a:path extrusionOk="0" h="16187" w="15860">
                  <a:moveTo>
                    <a:pt x="1717" y="0"/>
                  </a:moveTo>
                  <a:cubicBezTo>
                    <a:pt x="1186" y="0"/>
                    <a:pt x="859" y="204"/>
                    <a:pt x="532" y="531"/>
                  </a:cubicBezTo>
                  <a:cubicBezTo>
                    <a:pt x="1" y="1022"/>
                    <a:pt x="1" y="2044"/>
                    <a:pt x="696" y="2575"/>
                  </a:cubicBezTo>
                  <a:lnTo>
                    <a:pt x="15860" y="16186"/>
                  </a:lnTo>
                  <a:lnTo>
                    <a:pt x="15860" y="12467"/>
                  </a:lnTo>
                  <a:lnTo>
                    <a:pt x="15860" y="12262"/>
                  </a:lnTo>
                  <a:lnTo>
                    <a:pt x="2576" y="368"/>
                  </a:lnTo>
                  <a:cubicBezTo>
                    <a:pt x="2371" y="204"/>
                    <a:pt x="2044" y="0"/>
                    <a:pt x="1717" y="0"/>
                  </a:cubicBezTo>
                  <a:close/>
                </a:path>
              </a:pathLst>
            </a:custGeom>
            <a:solidFill>
              <a:schemeClr val="lt2">
                <a:alpha val="50196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31"/>
            <p:cNvSpPr/>
            <p:nvPr/>
          </p:nvSpPr>
          <p:spPr>
            <a:xfrm flipH="1">
              <a:off x="-9513" y="2600324"/>
              <a:ext cx="1196082" cy="1134709"/>
            </a:xfrm>
            <a:custGeom>
              <a:rect b="b" l="l" r="r" t="t"/>
              <a:pathLst>
                <a:path extrusionOk="0" h="16187" w="15860">
                  <a:moveTo>
                    <a:pt x="1717" y="0"/>
                  </a:moveTo>
                  <a:cubicBezTo>
                    <a:pt x="1186" y="0"/>
                    <a:pt x="859" y="204"/>
                    <a:pt x="532" y="531"/>
                  </a:cubicBezTo>
                  <a:cubicBezTo>
                    <a:pt x="1" y="1022"/>
                    <a:pt x="1" y="2044"/>
                    <a:pt x="696" y="2575"/>
                  </a:cubicBezTo>
                  <a:lnTo>
                    <a:pt x="15860" y="16186"/>
                  </a:lnTo>
                  <a:lnTo>
                    <a:pt x="15860" y="12467"/>
                  </a:lnTo>
                  <a:lnTo>
                    <a:pt x="15860" y="12262"/>
                  </a:lnTo>
                  <a:lnTo>
                    <a:pt x="2576" y="368"/>
                  </a:lnTo>
                  <a:cubicBezTo>
                    <a:pt x="2371" y="204"/>
                    <a:pt x="2044" y="0"/>
                    <a:pt x="1717" y="0"/>
                  </a:cubicBezTo>
                  <a:close/>
                </a:path>
              </a:pathLst>
            </a:custGeom>
            <a:solidFill>
              <a:schemeClr val="lt2">
                <a:alpha val="50196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7" name="Google Shape;457;p31"/>
          <p:cNvGrpSpPr/>
          <p:nvPr/>
        </p:nvGrpSpPr>
        <p:grpSpPr>
          <a:xfrm>
            <a:off x="4281415" y="75177"/>
            <a:ext cx="581170" cy="125403"/>
            <a:chOff x="4685288" y="186288"/>
            <a:chExt cx="419375" cy="90485"/>
          </a:xfrm>
        </p:grpSpPr>
        <p:sp>
          <p:nvSpPr>
            <p:cNvPr id="458" name="Google Shape;458;p31"/>
            <p:cNvSpPr/>
            <p:nvPr/>
          </p:nvSpPr>
          <p:spPr>
            <a:xfrm>
              <a:off x="4687513" y="186288"/>
              <a:ext cx="414900" cy="82200"/>
            </a:xfrm>
            <a:prstGeom prst="roundRect">
              <a:avLst>
                <a:gd fmla="val 5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59" name="Google Shape;459;p31"/>
            <p:cNvGrpSpPr/>
            <p:nvPr/>
          </p:nvGrpSpPr>
          <p:grpSpPr>
            <a:xfrm>
              <a:off x="4685288" y="186300"/>
              <a:ext cx="419375" cy="90473"/>
              <a:chOff x="4390000" y="182175"/>
              <a:chExt cx="419375" cy="90473"/>
            </a:xfrm>
          </p:grpSpPr>
          <p:sp>
            <p:nvSpPr>
              <p:cNvPr id="460" name="Google Shape;460;p31"/>
              <p:cNvSpPr/>
              <p:nvPr/>
            </p:nvSpPr>
            <p:spPr>
              <a:xfrm>
                <a:off x="4390000" y="182175"/>
                <a:ext cx="419375" cy="90473"/>
              </a:xfrm>
              <a:custGeom>
                <a:rect b="b" l="l" r="r" t="t"/>
                <a:pathLst>
                  <a:path extrusionOk="0" h="1906" w="8835">
                    <a:moveTo>
                      <a:pt x="7882" y="155"/>
                    </a:moveTo>
                    <a:cubicBezTo>
                      <a:pt x="8323" y="155"/>
                      <a:pt x="8680" y="512"/>
                      <a:pt x="8680" y="953"/>
                    </a:cubicBezTo>
                    <a:cubicBezTo>
                      <a:pt x="8680" y="1393"/>
                      <a:pt x="8323" y="1750"/>
                      <a:pt x="7882" y="1750"/>
                    </a:cubicBezTo>
                    <a:lnTo>
                      <a:pt x="953" y="1750"/>
                    </a:lnTo>
                    <a:cubicBezTo>
                      <a:pt x="512" y="1750"/>
                      <a:pt x="155" y="1393"/>
                      <a:pt x="155" y="953"/>
                    </a:cubicBezTo>
                    <a:cubicBezTo>
                      <a:pt x="155" y="512"/>
                      <a:pt x="512" y="155"/>
                      <a:pt x="953" y="155"/>
                    </a:cubicBezTo>
                    <a:close/>
                    <a:moveTo>
                      <a:pt x="953" y="0"/>
                    </a:moveTo>
                    <a:cubicBezTo>
                      <a:pt x="429" y="0"/>
                      <a:pt x="0" y="429"/>
                      <a:pt x="0" y="953"/>
                    </a:cubicBezTo>
                    <a:cubicBezTo>
                      <a:pt x="0" y="1476"/>
                      <a:pt x="429" y="1905"/>
                      <a:pt x="953" y="1905"/>
                    </a:cubicBezTo>
                    <a:lnTo>
                      <a:pt x="7882" y="1905"/>
                    </a:lnTo>
                    <a:cubicBezTo>
                      <a:pt x="8406" y="1905"/>
                      <a:pt x="8835" y="1476"/>
                      <a:pt x="8835" y="953"/>
                    </a:cubicBezTo>
                    <a:cubicBezTo>
                      <a:pt x="8835" y="429"/>
                      <a:pt x="8406" y="0"/>
                      <a:pt x="788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1" name="Google Shape;461;p31"/>
              <p:cNvSpPr/>
              <p:nvPr/>
            </p:nvSpPr>
            <p:spPr>
              <a:xfrm>
                <a:off x="4464048" y="201352"/>
                <a:ext cx="52024" cy="52072"/>
              </a:xfrm>
              <a:custGeom>
                <a:rect b="b" l="l" r="r" t="t"/>
                <a:pathLst>
                  <a:path extrusionOk="0" h="1097" w="1096">
                    <a:moveTo>
                      <a:pt x="548" y="144"/>
                    </a:moveTo>
                    <a:cubicBezTo>
                      <a:pt x="774" y="144"/>
                      <a:pt x="953" y="322"/>
                      <a:pt x="953" y="549"/>
                    </a:cubicBezTo>
                    <a:cubicBezTo>
                      <a:pt x="953" y="763"/>
                      <a:pt x="774" y="941"/>
                      <a:pt x="548" y="941"/>
                    </a:cubicBezTo>
                    <a:cubicBezTo>
                      <a:pt x="333" y="941"/>
                      <a:pt x="155" y="763"/>
                      <a:pt x="155" y="549"/>
                    </a:cubicBezTo>
                    <a:cubicBezTo>
                      <a:pt x="155" y="322"/>
                      <a:pt x="333" y="144"/>
                      <a:pt x="548" y="144"/>
                    </a:cubicBezTo>
                    <a:close/>
                    <a:moveTo>
                      <a:pt x="548" y="1"/>
                    </a:moveTo>
                    <a:cubicBezTo>
                      <a:pt x="250" y="1"/>
                      <a:pt x="0" y="251"/>
                      <a:pt x="0" y="549"/>
                    </a:cubicBezTo>
                    <a:cubicBezTo>
                      <a:pt x="0" y="846"/>
                      <a:pt x="250" y="1096"/>
                      <a:pt x="548" y="1096"/>
                    </a:cubicBezTo>
                    <a:cubicBezTo>
                      <a:pt x="845" y="1096"/>
                      <a:pt x="1095" y="846"/>
                      <a:pt x="1095" y="549"/>
                    </a:cubicBezTo>
                    <a:cubicBezTo>
                      <a:pt x="1095" y="251"/>
                      <a:pt x="845" y="1"/>
                      <a:pt x="54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462" name="Google Shape;462;p31"/>
          <p:cNvSpPr txBox="1"/>
          <p:nvPr>
            <p:ph idx="1" type="subTitle"/>
          </p:nvPr>
        </p:nvSpPr>
        <p:spPr>
          <a:xfrm>
            <a:off x="1454213" y="2117745"/>
            <a:ext cx="2367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63" name="Google Shape;463;p31"/>
          <p:cNvSpPr txBox="1"/>
          <p:nvPr>
            <p:ph idx="2" type="subTitle"/>
          </p:nvPr>
        </p:nvSpPr>
        <p:spPr>
          <a:xfrm>
            <a:off x="5322225" y="2127834"/>
            <a:ext cx="2367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64" name="Google Shape;464;p31"/>
          <p:cNvSpPr txBox="1"/>
          <p:nvPr>
            <p:ph type="title"/>
          </p:nvPr>
        </p:nvSpPr>
        <p:spPr>
          <a:xfrm>
            <a:off x="2270363" y="1392503"/>
            <a:ext cx="735300" cy="38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000">
                <a:solidFill>
                  <a:schemeClr val="accent3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65" name="Google Shape;465;p31"/>
          <p:cNvSpPr txBox="1"/>
          <p:nvPr>
            <p:ph idx="3" type="title"/>
          </p:nvPr>
        </p:nvSpPr>
        <p:spPr>
          <a:xfrm>
            <a:off x="6130262" y="1393328"/>
            <a:ext cx="735300" cy="38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000">
                <a:solidFill>
                  <a:schemeClr val="accent3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66" name="Google Shape;466;p31"/>
          <p:cNvSpPr txBox="1"/>
          <p:nvPr>
            <p:ph idx="4" type="subTitle"/>
          </p:nvPr>
        </p:nvSpPr>
        <p:spPr>
          <a:xfrm>
            <a:off x="1009425" y="1809973"/>
            <a:ext cx="3257100" cy="38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9pPr>
          </a:lstStyle>
          <a:p/>
        </p:txBody>
      </p:sp>
      <p:sp>
        <p:nvSpPr>
          <p:cNvPr id="467" name="Google Shape;467;p31"/>
          <p:cNvSpPr txBox="1"/>
          <p:nvPr>
            <p:ph idx="5" type="subTitle"/>
          </p:nvPr>
        </p:nvSpPr>
        <p:spPr>
          <a:xfrm>
            <a:off x="4877475" y="1820073"/>
            <a:ext cx="3257100" cy="38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9pPr>
          </a:lstStyle>
          <a:p/>
        </p:txBody>
      </p:sp>
      <p:sp>
        <p:nvSpPr>
          <p:cNvPr id="468" name="Google Shape;468;p31"/>
          <p:cNvSpPr txBox="1"/>
          <p:nvPr>
            <p:ph idx="6" type="title"/>
          </p:nvPr>
        </p:nvSpPr>
        <p:spPr>
          <a:xfrm>
            <a:off x="722375" y="530750"/>
            <a:ext cx="7699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69" name="Google Shape;469;p31"/>
          <p:cNvSpPr txBox="1"/>
          <p:nvPr>
            <p:ph idx="7" type="subTitle"/>
          </p:nvPr>
        </p:nvSpPr>
        <p:spPr>
          <a:xfrm>
            <a:off x="1454213" y="3738095"/>
            <a:ext cx="2367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70" name="Google Shape;470;p31"/>
          <p:cNvSpPr txBox="1"/>
          <p:nvPr>
            <p:ph idx="8" type="subTitle"/>
          </p:nvPr>
        </p:nvSpPr>
        <p:spPr>
          <a:xfrm>
            <a:off x="5322225" y="3748184"/>
            <a:ext cx="2367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71" name="Google Shape;471;p31"/>
          <p:cNvSpPr txBox="1"/>
          <p:nvPr>
            <p:ph idx="9" type="title"/>
          </p:nvPr>
        </p:nvSpPr>
        <p:spPr>
          <a:xfrm>
            <a:off x="2270363" y="3012853"/>
            <a:ext cx="735300" cy="38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000">
                <a:solidFill>
                  <a:schemeClr val="accent3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2" name="Google Shape;472;p31"/>
          <p:cNvSpPr txBox="1"/>
          <p:nvPr>
            <p:ph idx="13" type="title"/>
          </p:nvPr>
        </p:nvSpPr>
        <p:spPr>
          <a:xfrm>
            <a:off x="6130262" y="3013678"/>
            <a:ext cx="735300" cy="38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000">
                <a:solidFill>
                  <a:schemeClr val="accent3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3" name="Google Shape;473;p31"/>
          <p:cNvSpPr txBox="1"/>
          <p:nvPr>
            <p:ph idx="14" type="subTitle"/>
          </p:nvPr>
        </p:nvSpPr>
        <p:spPr>
          <a:xfrm>
            <a:off x="1009425" y="3430323"/>
            <a:ext cx="3257100" cy="38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9pPr>
          </a:lstStyle>
          <a:p/>
        </p:txBody>
      </p:sp>
      <p:sp>
        <p:nvSpPr>
          <p:cNvPr id="474" name="Google Shape;474;p31"/>
          <p:cNvSpPr txBox="1"/>
          <p:nvPr>
            <p:ph idx="15" type="subTitle"/>
          </p:nvPr>
        </p:nvSpPr>
        <p:spPr>
          <a:xfrm>
            <a:off x="4877475" y="3440423"/>
            <a:ext cx="3257100" cy="38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6" name="Google Shape;476;p32"/>
          <p:cNvGrpSpPr/>
          <p:nvPr/>
        </p:nvGrpSpPr>
        <p:grpSpPr>
          <a:xfrm>
            <a:off x="319043" y="283350"/>
            <a:ext cx="8505900" cy="4576800"/>
            <a:chOff x="319043" y="283350"/>
            <a:chExt cx="8505900" cy="4576800"/>
          </a:xfrm>
        </p:grpSpPr>
        <p:sp>
          <p:nvSpPr>
            <p:cNvPr id="477" name="Google Shape;477;p32"/>
            <p:cNvSpPr/>
            <p:nvPr/>
          </p:nvSpPr>
          <p:spPr>
            <a:xfrm flipH="1">
              <a:off x="319043" y="283350"/>
              <a:ext cx="8505900" cy="4576800"/>
            </a:xfrm>
            <a:prstGeom prst="roundRect">
              <a:avLst>
                <a:gd fmla="val 3396" name="adj"/>
              </a:avLst>
            </a:prstGeom>
            <a:solidFill>
              <a:schemeClr val="accent1"/>
            </a:solidFill>
            <a:ln cap="flat" cmpd="sng" w="285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478;p32"/>
            <p:cNvSpPr/>
            <p:nvPr/>
          </p:nvSpPr>
          <p:spPr>
            <a:xfrm flipH="1" rot="10800000">
              <a:off x="694692" y="580875"/>
              <a:ext cx="7754700" cy="3981600"/>
            </a:xfrm>
            <a:prstGeom prst="roundRect">
              <a:avLst>
                <a:gd fmla="val 3396" name="adj"/>
              </a:avLst>
            </a:prstGeom>
            <a:solidFill>
              <a:schemeClr val="accent4"/>
            </a:solidFill>
            <a:ln cap="flat" cmpd="sng" w="285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479;p32"/>
            <p:cNvSpPr/>
            <p:nvPr/>
          </p:nvSpPr>
          <p:spPr>
            <a:xfrm flipH="1">
              <a:off x="1289186" y="298550"/>
              <a:ext cx="1611114" cy="1202094"/>
            </a:xfrm>
            <a:custGeom>
              <a:rect b="b" l="l" r="r" t="t"/>
              <a:pathLst>
                <a:path extrusionOk="0" h="18394" w="22809">
                  <a:moveTo>
                    <a:pt x="1" y="0"/>
                  </a:moveTo>
                  <a:lnTo>
                    <a:pt x="20070" y="18026"/>
                  </a:lnTo>
                  <a:cubicBezTo>
                    <a:pt x="20438" y="18393"/>
                    <a:pt x="20765" y="18393"/>
                    <a:pt x="21092" y="18393"/>
                  </a:cubicBezTo>
                  <a:cubicBezTo>
                    <a:pt x="21460" y="18393"/>
                    <a:pt x="21950" y="18189"/>
                    <a:pt x="22114" y="17862"/>
                  </a:cubicBezTo>
                  <a:cubicBezTo>
                    <a:pt x="22809" y="17372"/>
                    <a:pt x="22645" y="16350"/>
                    <a:pt x="22114" y="15818"/>
                  </a:cubicBezTo>
                  <a:lnTo>
                    <a:pt x="4415" y="0"/>
                  </a:ln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480;p32"/>
            <p:cNvSpPr/>
            <p:nvPr/>
          </p:nvSpPr>
          <p:spPr>
            <a:xfrm flipH="1">
              <a:off x="2162181" y="298550"/>
              <a:ext cx="1348069" cy="995345"/>
            </a:xfrm>
            <a:custGeom>
              <a:rect b="b" l="l" r="r" t="t"/>
              <a:pathLst>
                <a:path extrusionOk="0" h="18394" w="22809">
                  <a:moveTo>
                    <a:pt x="1" y="0"/>
                  </a:moveTo>
                  <a:lnTo>
                    <a:pt x="20070" y="18026"/>
                  </a:lnTo>
                  <a:cubicBezTo>
                    <a:pt x="20438" y="18393"/>
                    <a:pt x="20765" y="18393"/>
                    <a:pt x="21092" y="18393"/>
                  </a:cubicBezTo>
                  <a:cubicBezTo>
                    <a:pt x="21460" y="18393"/>
                    <a:pt x="21950" y="18189"/>
                    <a:pt x="22114" y="17862"/>
                  </a:cubicBezTo>
                  <a:cubicBezTo>
                    <a:pt x="22809" y="17372"/>
                    <a:pt x="22645" y="16350"/>
                    <a:pt x="22114" y="15818"/>
                  </a:cubicBezTo>
                  <a:lnTo>
                    <a:pt x="4415" y="0"/>
                  </a:ln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81" name="Google Shape;481;p32"/>
          <p:cNvGrpSpPr/>
          <p:nvPr/>
        </p:nvGrpSpPr>
        <p:grpSpPr>
          <a:xfrm>
            <a:off x="4281415" y="375214"/>
            <a:ext cx="581170" cy="125403"/>
            <a:chOff x="4685288" y="186288"/>
            <a:chExt cx="419375" cy="90485"/>
          </a:xfrm>
        </p:grpSpPr>
        <p:sp>
          <p:nvSpPr>
            <p:cNvPr id="482" name="Google Shape;482;p32"/>
            <p:cNvSpPr/>
            <p:nvPr/>
          </p:nvSpPr>
          <p:spPr>
            <a:xfrm>
              <a:off x="4687513" y="186288"/>
              <a:ext cx="414900" cy="82200"/>
            </a:xfrm>
            <a:prstGeom prst="roundRect">
              <a:avLst>
                <a:gd fmla="val 5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83" name="Google Shape;483;p32"/>
            <p:cNvGrpSpPr/>
            <p:nvPr/>
          </p:nvGrpSpPr>
          <p:grpSpPr>
            <a:xfrm>
              <a:off x="4685288" y="186300"/>
              <a:ext cx="419375" cy="90473"/>
              <a:chOff x="4390000" y="182175"/>
              <a:chExt cx="419375" cy="90473"/>
            </a:xfrm>
          </p:grpSpPr>
          <p:sp>
            <p:nvSpPr>
              <p:cNvPr id="484" name="Google Shape;484;p32"/>
              <p:cNvSpPr/>
              <p:nvPr/>
            </p:nvSpPr>
            <p:spPr>
              <a:xfrm>
                <a:off x="4390000" y="182175"/>
                <a:ext cx="419375" cy="90473"/>
              </a:xfrm>
              <a:custGeom>
                <a:rect b="b" l="l" r="r" t="t"/>
                <a:pathLst>
                  <a:path extrusionOk="0" h="1906" w="8835">
                    <a:moveTo>
                      <a:pt x="7882" y="155"/>
                    </a:moveTo>
                    <a:cubicBezTo>
                      <a:pt x="8323" y="155"/>
                      <a:pt x="8680" y="512"/>
                      <a:pt x="8680" y="953"/>
                    </a:cubicBezTo>
                    <a:cubicBezTo>
                      <a:pt x="8680" y="1393"/>
                      <a:pt x="8323" y="1750"/>
                      <a:pt x="7882" y="1750"/>
                    </a:cubicBezTo>
                    <a:lnTo>
                      <a:pt x="953" y="1750"/>
                    </a:lnTo>
                    <a:cubicBezTo>
                      <a:pt x="512" y="1750"/>
                      <a:pt x="155" y="1393"/>
                      <a:pt x="155" y="953"/>
                    </a:cubicBezTo>
                    <a:cubicBezTo>
                      <a:pt x="155" y="512"/>
                      <a:pt x="512" y="155"/>
                      <a:pt x="953" y="155"/>
                    </a:cubicBezTo>
                    <a:close/>
                    <a:moveTo>
                      <a:pt x="953" y="0"/>
                    </a:moveTo>
                    <a:cubicBezTo>
                      <a:pt x="429" y="0"/>
                      <a:pt x="0" y="429"/>
                      <a:pt x="0" y="953"/>
                    </a:cubicBezTo>
                    <a:cubicBezTo>
                      <a:pt x="0" y="1476"/>
                      <a:pt x="429" y="1905"/>
                      <a:pt x="953" y="1905"/>
                    </a:cubicBezTo>
                    <a:lnTo>
                      <a:pt x="7882" y="1905"/>
                    </a:lnTo>
                    <a:cubicBezTo>
                      <a:pt x="8406" y="1905"/>
                      <a:pt x="8835" y="1476"/>
                      <a:pt x="8835" y="953"/>
                    </a:cubicBezTo>
                    <a:cubicBezTo>
                      <a:pt x="8835" y="429"/>
                      <a:pt x="8406" y="0"/>
                      <a:pt x="788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5" name="Google Shape;485;p32"/>
              <p:cNvSpPr/>
              <p:nvPr/>
            </p:nvSpPr>
            <p:spPr>
              <a:xfrm>
                <a:off x="4464048" y="201352"/>
                <a:ext cx="52024" cy="52072"/>
              </a:xfrm>
              <a:custGeom>
                <a:rect b="b" l="l" r="r" t="t"/>
                <a:pathLst>
                  <a:path extrusionOk="0" h="1097" w="1096">
                    <a:moveTo>
                      <a:pt x="548" y="144"/>
                    </a:moveTo>
                    <a:cubicBezTo>
                      <a:pt x="774" y="144"/>
                      <a:pt x="953" y="322"/>
                      <a:pt x="953" y="549"/>
                    </a:cubicBezTo>
                    <a:cubicBezTo>
                      <a:pt x="953" y="763"/>
                      <a:pt x="774" y="941"/>
                      <a:pt x="548" y="941"/>
                    </a:cubicBezTo>
                    <a:cubicBezTo>
                      <a:pt x="333" y="941"/>
                      <a:pt x="155" y="763"/>
                      <a:pt x="155" y="549"/>
                    </a:cubicBezTo>
                    <a:cubicBezTo>
                      <a:pt x="155" y="322"/>
                      <a:pt x="333" y="144"/>
                      <a:pt x="548" y="144"/>
                    </a:cubicBezTo>
                    <a:close/>
                    <a:moveTo>
                      <a:pt x="548" y="1"/>
                    </a:moveTo>
                    <a:cubicBezTo>
                      <a:pt x="250" y="1"/>
                      <a:pt x="0" y="251"/>
                      <a:pt x="0" y="549"/>
                    </a:cubicBezTo>
                    <a:cubicBezTo>
                      <a:pt x="0" y="846"/>
                      <a:pt x="250" y="1096"/>
                      <a:pt x="548" y="1096"/>
                    </a:cubicBezTo>
                    <a:cubicBezTo>
                      <a:pt x="845" y="1096"/>
                      <a:pt x="1095" y="846"/>
                      <a:pt x="1095" y="549"/>
                    </a:cubicBezTo>
                    <a:cubicBezTo>
                      <a:pt x="1095" y="251"/>
                      <a:pt x="845" y="1"/>
                      <a:pt x="54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486" name="Google Shape;486;p32"/>
          <p:cNvSpPr txBox="1"/>
          <p:nvPr>
            <p:ph type="ctrTitle"/>
          </p:nvPr>
        </p:nvSpPr>
        <p:spPr>
          <a:xfrm>
            <a:off x="2492100" y="2123475"/>
            <a:ext cx="4159800" cy="1124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5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487" name="Google Shape;487;p32"/>
          <p:cNvSpPr txBox="1"/>
          <p:nvPr>
            <p:ph idx="1" type="subTitle"/>
          </p:nvPr>
        </p:nvSpPr>
        <p:spPr>
          <a:xfrm>
            <a:off x="2492100" y="3323814"/>
            <a:ext cx="4159800" cy="3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488" name="Google Shape;488;p32"/>
          <p:cNvSpPr txBox="1"/>
          <p:nvPr>
            <p:ph idx="2" type="title"/>
          </p:nvPr>
        </p:nvSpPr>
        <p:spPr>
          <a:xfrm>
            <a:off x="2492100" y="1483386"/>
            <a:ext cx="4159800" cy="70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0" name="Google Shape;490;p33"/>
          <p:cNvGrpSpPr/>
          <p:nvPr/>
        </p:nvGrpSpPr>
        <p:grpSpPr>
          <a:xfrm>
            <a:off x="-9513" y="-6"/>
            <a:ext cx="9177947" cy="5143519"/>
            <a:chOff x="-9513" y="-6"/>
            <a:chExt cx="9177947" cy="5143519"/>
          </a:xfrm>
        </p:grpSpPr>
        <p:sp>
          <p:nvSpPr>
            <p:cNvPr id="491" name="Google Shape;491;p33"/>
            <p:cNvSpPr/>
            <p:nvPr/>
          </p:nvSpPr>
          <p:spPr>
            <a:xfrm>
              <a:off x="319050" y="283350"/>
              <a:ext cx="8505900" cy="4576800"/>
            </a:xfrm>
            <a:prstGeom prst="roundRect">
              <a:avLst>
                <a:gd fmla="val 3396" name="adj"/>
              </a:avLst>
            </a:prstGeom>
            <a:solidFill>
              <a:schemeClr val="accent4"/>
            </a:solidFill>
            <a:ln cap="flat" cmpd="sng" w="285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" name="Google Shape;492;p33"/>
            <p:cNvSpPr/>
            <p:nvPr/>
          </p:nvSpPr>
          <p:spPr>
            <a:xfrm>
              <a:off x="7132742" y="2"/>
              <a:ext cx="1612254" cy="1208486"/>
            </a:xfrm>
            <a:custGeom>
              <a:rect b="b" l="l" r="r" t="t"/>
              <a:pathLst>
                <a:path extrusionOk="0" h="18394" w="22809">
                  <a:moveTo>
                    <a:pt x="1" y="0"/>
                  </a:moveTo>
                  <a:lnTo>
                    <a:pt x="20070" y="18026"/>
                  </a:lnTo>
                  <a:cubicBezTo>
                    <a:pt x="20438" y="18393"/>
                    <a:pt x="20765" y="18393"/>
                    <a:pt x="21092" y="18393"/>
                  </a:cubicBezTo>
                  <a:cubicBezTo>
                    <a:pt x="21460" y="18393"/>
                    <a:pt x="21950" y="18189"/>
                    <a:pt x="22114" y="17862"/>
                  </a:cubicBezTo>
                  <a:cubicBezTo>
                    <a:pt x="22809" y="17372"/>
                    <a:pt x="22645" y="16350"/>
                    <a:pt x="22114" y="15818"/>
                  </a:cubicBezTo>
                  <a:lnTo>
                    <a:pt x="4415" y="0"/>
                  </a:lnTo>
                  <a:close/>
                </a:path>
              </a:pathLst>
            </a:custGeom>
            <a:solidFill>
              <a:schemeClr val="lt2">
                <a:alpha val="50196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Google Shape;493;p33"/>
            <p:cNvSpPr/>
            <p:nvPr/>
          </p:nvSpPr>
          <p:spPr>
            <a:xfrm>
              <a:off x="6426313" y="-6"/>
              <a:ext cx="1250789" cy="937634"/>
            </a:xfrm>
            <a:custGeom>
              <a:rect b="b" l="l" r="r" t="t"/>
              <a:pathLst>
                <a:path extrusionOk="0" h="18394" w="22809">
                  <a:moveTo>
                    <a:pt x="1" y="0"/>
                  </a:moveTo>
                  <a:lnTo>
                    <a:pt x="20070" y="18026"/>
                  </a:lnTo>
                  <a:cubicBezTo>
                    <a:pt x="20438" y="18393"/>
                    <a:pt x="20765" y="18393"/>
                    <a:pt x="21092" y="18393"/>
                  </a:cubicBezTo>
                  <a:cubicBezTo>
                    <a:pt x="21460" y="18393"/>
                    <a:pt x="21950" y="18189"/>
                    <a:pt x="22114" y="17862"/>
                  </a:cubicBezTo>
                  <a:cubicBezTo>
                    <a:pt x="22809" y="17372"/>
                    <a:pt x="22645" y="16350"/>
                    <a:pt x="22114" y="15818"/>
                  </a:cubicBezTo>
                  <a:lnTo>
                    <a:pt x="4415" y="0"/>
                  </a:lnTo>
                  <a:close/>
                </a:path>
              </a:pathLst>
            </a:custGeom>
            <a:solidFill>
              <a:schemeClr val="lt2">
                <a:alpha val="50196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494;p33"/>
            <p:cNvSpPr/>
            <p:nvPr/>
          </p:nvSpPr>
          <p:spPr>
            <a:xfrm>
              <a:off x="743298" y="3878776"/>
              <a:ext cx="1664900" cy="1264737"/>
            </a:xfrm>
            <a:custGeom>
              <a:rect b="b" l="l" r="r" t="t"/>
              <a:pathLst>
                <a:path extrusionOk="0" h="19743" w="24157">
                  <a:moveTo>
                    <a:pt x="1676" y="0"/>
                  </a:moveTo>
                  <a:cubicBezTo>
                    <a:pt x="1185" y="0"/>
                    <a:pt x="818" y="164"/>
                    <a:pt x="491" y="532"/>
                  </a:cubicBezTo>
                  <a:cubicBezTo>
                    <a:pt x="0" y="1022"/>
                    <a:pt x="0" y="2044"/>
                    <a:pt x="654" y="2575"/>
                  </a:cubicBezTo>
                  <a:lnTo>
                    <a:pt x="19742" y="19743"/>
                  </a:lnTo>
                  <a:lnTo>
                    <a:pt x="24157" y="19743"/>
                  </a:lnTo>
                  <a:lnTo>
                    <a:pt x="2534" y="327"/>
                  </a:lnTo>
                  <a:cubicBezTo>
                    <a:pt x="2371" y="0"/>
                    <a:pt x="2044" y="0"/>
                    <a:pt x="1676" y="0"/>
                  </a:cubicBezTo>
                  <a:close/>
                </a:path>
              </a:pathLst>
            </a:custGeom>
            <a:solidFill>
              <a:schemeClr val="lt2">
                <a:alpha val="50196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495;p33"/>
            <p:cNvSpPr/>
            <p:nvPr/>
          </p:nvSpPr>
          <p:spPr>
            <a:xfrm rot="10800000">
              <a:off x="-9513" y="3652041"/>
              <a:ext cx="1143784" cy="1085055"/>
            </a:xfrm>
            <a:custGeom>
              <a:rect b="b" l="l" r="r" t="t"/>
              <a:pathLst>
                <a:path extrusionOk="0" h="16187" w="15860">
                  <a:moveTo>
                    <a:pt x="1717" y="0"/>
                  </a:moveTo>
                  <a:cubicBezTo>
                    <a:pt x="1186" y="0"/>
                    <a:pt x="859" y="204"/>
                    <a:pt x="532" y="531"/>
                  </a:cubicBezTo>
                  <a:cubicBezTo>
                    <a:pt x="1" y="1022"/>
                    <a:pt x="1" y="2044"/>
                    <a:pt x="696" y="2575"/>
                  </a:cubicBezTo>
                  <a:lnTo>
                    <a:pt x="15860" y="16186"/>
                  </a:lnTo>
                  <a:lnTo>
                    <a:pt x="15860" y="12467"/>
                  </a:lnTo>
                  <a:lnTo>
                    <a:pt x="15860" y="12262"/>
                  </a:lnTo>
                  <a:lnTo>
                    <a:pt x="2576" y="368"/>
                  </a:lnTo>
                  <a:cubicBezTo>
                    <a:pt x="2371" y="204"/>
                    <a:pt x="2044" y="0"/>
                    <a:pt x="1717" y="0"/>
                  </a:cubicBezTo>
                  <a:close/>
                </a:path>
              </a:pathLst>
            </a:custGeom>
            <a:solidFill>
              <a:schemeClr val="lt2">
                <a:alpha val="50196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" name="Google Shape;496;p33"/>
            <p:cNvSpPr/>
            <p:nvPr/>
          </p:nvSpPr>
          <p:spPr>
            <a:xfrm rot="10800000">
              <a:off x="-9513" y="2774418"/>
              <a:ext cx="1143784" cy="1085055"/>
            </a:xfrm>
            <a:custGeom>
              <a:rect b="b" l="l" r="r" t="t"/>
              <a:pathLst>
                <a:path extrusionOk="0" h="16187" w="15860">
                  <a:moveTo>
                    <a:pt x="1717" y="0"/>
                  </a:moveTo>
                  <a:cubicBezTo>
                    <a:pt x="1186" y="0"/>
                    <a:pt x="859" y="204"/>
                    <a:pt x="532" y="531"/>
                  </a:cubicBezTo>
                  <a:cubicBezTo>
                    <a:pt x="1" y="1022"/>
                    <a:pt x="1" y="2044"/>
                    <a:pt x="696" y="2575"/>
                  </a:cubicBezTo>
                  <a:lnTo>
                    <a:pt x="15860" y="16186"/>
                  </a:lnTo>
                  <a:lnTo>
                    <a:pt x="15860" y="12467"/>
                  </a:lnTo>
                  <a:lnTo>
                    <a:pt x="15860" y="12262"/>
                  </a:lnTo>
                  <a:lnTo>
                    <a:pt x="2576" y="368"/>
                  </a:lnTo>
                  <a:cubicBezTo>
                    <a:pt x="2371" y="204"/>
                    <a:pt x="2044" y="0"/>
                    <a:pt x="1717" y="0"/>
                  </a:cubicBezTo>
                  <a:close/>
                </a:path>
              </a:pathLst>
            </a:custGeom>
            <a:solidFill>
              <a:schemeClr val="lt2">
                <a:alpha val="50196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" name="Google Shape;497;p33"/>
            <p:cNvSpPr/>
            <p:nvPr/>
          </p:nvSpPr>
          <p:spPr>
            <a:xfrm>
              <a:off x="7972352" y="1381124"/>
              <a:ext cx="1196082" cy="1134709"/>
            </a:xfrm>
            <a:custGeom>
              <a:rect b="b" l="l" r="r" t="t"/>
              <a:pathLst>
                <a:path extrusionOk="0" h="16187" w="15860">
                  <a:moveTo>
                    <a:pt x="1717" y="0"/>
                  </a:moveTo>
                  <a:cubicBezTo>
                    <a:pt x="1186" y="0"/>
                    <a:pt x="859" y="204"/>
                    <a:pt x="532" y="531"/>
                  </a:cubicBezTo>
                  <a:cubicBezTo>
                    <a:pt x="1" y="1022"/>
                    <a:pt x="1" y="2044"/>
                    <a:pt x="696" y="2575"/>
                  </a:cubicBezTo>
                  <a:lnTo>
                    <a:pt x="15860" y="16186"/>
                  </a:lnTo>
                  <a:lnTo>
                    <a:pt x="15860" y="12467"/>
                  </a:lnTo>
                  <a:lnTo>
                    <a:pt x="15860" y="12262"/>
                  </a:lnTo>
                  <a:lnTo>
                    <a:pt x="2576" y="368"/>
                  </a:lnTo>
                  <a:cubicBezTo>
                    <a:pt x="2371" y="204"/>
                    <a:pt x="2044" y="0"/>
                    <a:pt x="1717" y="0"/>
                  </a:cubicBezTo>
                  <a:close/>
                </a:path>
              </a:pathLst>
            </a:custGeom>
            <a:solidFill>
              <a:schemeClr val="lt2">
                <a:alpha val="50196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98" name="Google Shape;498;p33"/>
          <p:cNvSpPr txBox="1"/>
          <p:nvPr>
            <p:ph type="ctrTitle"/>
          </p:nvPr>
        </p:nvSpPr>
        <p:spPr>
          <a:xfrm>
            <a:off x="4969070" y="1686150"/>
            <a:ext cx="3441000" cy="426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grpSp>
        <p:nvGrpSpPr>
          <p:cNvPr id="499" name="Google Shape;499;p33"/>
          <p:cNvGrpSpPr/>
          <p:nvPr/>
        </p:nvGrpSpPr>
        <p:grpSpPr>
          <a:xfrm>
            <a:off x="4281415" y="75177"/>
            <a:ext cx="581170" cy="125403"/>
            <a:chOff x="4685288" y="186288"/>
            <a:chExt cx="419375" cy="90485"/>
          </a:xfrm>
        </p:grpSpPr>
        <p:sp>
          <p:nvSpPr>
            <p:cNvPr id="500" name="Google Shape;500;p33"/>
            <p:cNvSpPr/>
            <p:nvPr/>
          </p:nvSpPr>
          <p:spPr>
            <a:xfrm>
              <a:off x="4687513" y="186288"/>
              <a:ext cx="414900" cy="82200"/>
            </a:xfrm>
            <a:prstGeom prst="roundRect">
              <a:avLst>
                <a:gd fmla="val 5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01" name="Google Shape;501;p33"/>
            <p:cNvGrpSpPr/>
            <p:nvPr/>
          </p:nvGrpSpPr>
          <p:grpSpPr>
            <a:xfrm>
              <a:off x="4685288" y="186300"/>
              <a:ext cx="419375" cy="90473"/>
              <a:chOff x="4390000" y="182175"/>
              <a:chExt cx="419375" cy="90473"/>
            </a:xfrm>
          </p:grpSpPr>
          <p:sp>
            <p:nvSpPr>
              <p:cNvPr id="502" name="Google Shape;502;p33"/>
              <p:cNvSpPr/>
              <p:nvPr/>
            </p:nvSpPr>
            <p:spPr>
              <a:xfrm>
                <a:off x="4390000" y="182175"/>
                <a:ext cx="419375" cy="90473"/>
              </a:xfrm>
              <a:custGeom>
                <a:rect b="b" l="l" r="r" t="t"/>
                <a:pathLst>
                  <a:path extrusionOk="0" h="1906" w="8835">
                    <a:moveTo>
                      <a:pt x="7882" y="155"/>
                    </a:moveTo>
                    <a:cubicBezTo>
                      <a:pt x="8323" y="155"/>
                      <a:pt x="8680" y="512"/>
                      <a:pt x="8680" y="953"/>
                    </a:cubicBezTo>
                    <a:cubicBezTo>
                      <a:pt x="8680" y="1393"/>
                      <a:pt x="8323" y="1750"/>
                      <a:pt x="7882" y="1750"/>
                    </a:cubicBezTo>
                    <a:lnTo>
                      <a:pt x="953" y="1750"/>
                    </a:lnTo>
                    <a:cubicBezTo>
                      <a:pt x="512" y="1750"/>
                      <a:pt x="155" y="1393"/>
                      <a:pt x="155" y="953"/>
                    </a:cubicBezTo>
                    <a:cubicBezTo>
                      <a:pt x="155" y="512"/>
                      <a:pt x="512" y="155"/>
                      <a:pt x="953" y="155"/>
                    </a:cubicBezTo>
                    <a:close/>
                    <a:moveTo>
                      <a:pt x="953" y="0"/>
                    </a:moveTo>
                    <a:cubicBezTo>
                      <a:pt x="429" y="0"/>
                      <a:pt x="0" y="429"/>
                      <a:pt x="0" y="953"/>
                    </a:cubicBezTo>
                    <a:cubicBezTo>
                      <a:pt x="0" y="1476"/>
                      <a:pt x="429" y="1905"/>
                      <a:pt x="953" y="1905"/>
                    </a:cubicBezTo>
                    <a:lnTo>
                      <a:pt x="7882" y="1905"/>
                    </a:lnTo>
                    <a:cubicBezTo>
                      <a:pt x="8406" y="1905"/>
                      <a:pt x="8835" y="1476"/>
                      <a:pt x="8835" y="953"/>
                    </a:cubicBezTo>
                    <a:cubicBezTo>
                      <a:pt x="8835" y="429"/>
                      <a:pt x="8406" y="0"/>
                      <a:pt x="788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3" name="Google Shape;503;p33"/>
              <p:cNvSpPr/>
              <p:nvPr/>
            </p:nvSpPr>
            <p:spPr>
              <a:xfrm>
                <a:off x="4464048" y="201352"/>
                <a:ext cx="52024" cy="52072"/>
              </a:xfrm>
              <a:custGeom>
                <a:rect b="b" l="l" r="r" t="t"/>
                <a:pathLst>
                  <a:path extrusionOk="0" h="1097" w="1096">
                    <a:moveTo>
                      <a:pt x="548" y="144"/>
                    </a:moveTo>
                    <a:cubicBezTo>
                      <a:pt x="774" y="144"/>
                      <a:pt x="953" y="322"/>
                      <a:pt x="953" y="549"/>
                    </a:cubicBezTo>
                    <a:cubicBezTo>
                      <a:pt x="953" y="763"/>
                      <a:pt x="774" y="941"/>
                      <a:pt x="548" y="941"/>
                    </a:cubicBezTo>
                    <a:cubicBezTo>
                      <a:pt x="333" y="941"/>
                      <a:pt x="155" y="763"/>
                      <a:pt x="155" y="549"/>
                    </a:cubicBezTo>
                    <a:cubicBezTo>
                      <a:pt x="155" y="322"/>
                      <a:pt x="333" y="144"/>
                      <a:pt x="548" y="144"/>
                    </a:cubicBezTo>
                    <a:close/>
                    <a:moveTo>
                      <a:pt x="548" y="1"/>
                    </a:moveTo>
                    <a:cubicBezTo>
                      <a:pt x="250" y="1"/>
                      <a:pt x="0" y="251"/>
                      <a:pt x="0" y="549"/>
                    </a:cubicBezTo>
                    <a:cubicBezTo>
                      <a:pt x="0" y="846"/>
                      <a:pt x="250" y="1096"/>
                      <a:pt x="548" y="1096"/>
                    </a:cubicBezTo>
                    <a:cubicBezTo>
                      <a:pt x="845" y="1096"/>
                      <a:pt x="1095" y="846"/>
                      <a:pt x="1095" y="549"/>
                    </a:cubicBezTo>
                    <a:cubicBezTo>
                      <a:pt x="1095" y="251"/>
                      <a:pt x="845" y="1"/>
                      <a:pt x="54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504" name="Google Shape;504;p33"/>
          <p:cNvSpPr txBox="1"/>
          <p:nvPr>
            <p:ph idx="1" type="subTitle"/>
          </p:nvPr>
        </p:nvSpPr>
        <p:spPr>
          <a:xfrm>
            <a:off x="4876800" y="2313025"/>
            <a:ext cx="3029100" cy="12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34"/>
          <p:cNvSpPr/>
          <p:nvPr/>
        </p:nvSpPr>
        <p:spPr>
          <a:xfrm>
            <a:off x="319050" y="283350"/>
            <a:ext cx="8505900" cy="4576800"/>
          </a:xfrm>
          <a:prstGeom prst="roundRect">
            <a:avLst>
              <a:gd fmla="val 3396" name="adj"/>
            </a:avLst>
          </a:prstGeom>
          <a:solidFill>
            <a:schemeClr val="accent4"/>
          </a:solidFill>
          <a:ln cap="flat" cmpd="sng" w="2857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07" name="Google Shape;507;p34"/>
          <p:cNvGrpSpPr/>
          <p:nvPr/>
        </p:nvGrpSpPr>
        <p:grpSpPr>
          <a:xfrm>
            <a:off x="4281415" y="75177"/>
            <a:ext cx="581170" cy="125403"/>
            <a:chOff x="4685288" y="186288"/>
            <a:chExt cx="419375" cy="90485"/>
          </a:xfrm>
        </p:grpSpPr>
        <p:sp>
          <p:nvSpPr>
            <p:cNvPr id="508" name="Google Shape;508;p34"/>
            <p:cNvSpPr/>
            <p:nvPr/>
          </p:nvSpPr>
          <p:spPr>
            <a:xfrm>
              <a:off x="4687513" y="186288"/>
              <a:ext cx="414900" cy="82200"/>
            </a:xfrm>
            <a:prstGeom prst="roundRect">
              <a:avLst>
                <a:gd fmla="val 5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09" name="Google Shape;509;p34"/>
            <p:cNvGrpSpPr/>
            <p:nvPr/>
          </p:nvGrpSpPr>
          <p:grpSpPr>
            <a:xfrm>
              <a:off x="4685288" y="186300"/>
              <a:ext cx="419375" cy="90473"/>
              <a:chOff x="4390000" y="182175"/>
              <a:chExt cx="419375" cy="90473"/>
            </a:xfrm>
          </p:grpSpPr>
          <p:sp>
            <p:nvSpPr>
              <p:cNvPr id="510" name="Google Shape;510;p34"/>
              <p:cNvSpPr/>
              <p:nvPr/>
            </p:nvSpPr>
            <p:spPr>
              <a:xfrm>
                <a:off x="4390000" y="182175"/>
                <a:ext cx="419375" cy="90473"/>
              </a:xfrm>
              <a:custGeom>
                <a:rect b="b" l="l" r="r" t="t"/>
                <a:pathLst>
                  <a:path extrusionOk="0" h="1906" w="8835">
                    <a:moveTo>
                      <a:pt x="7882" y="155"/>
                    </a:moveTo>
                    <a:cubicBezTo>
                      <a:pt x="8323" y="155"/>
                      <a:pt x="8680" y="512"/>
                      <a:pt x="8680" y="953"/>
                    </a:cubicBezTo>
                    <a:cubicBezTo>
                      <a:pt x="8680" y="1393"/>
                      <a:pt x="8323" y="1750"/>
                      <a:pt x="7882" y="1750"/>
                    </a:cubicBezTo>
                    <a:lnTo>
                      <a:pt x="953" y="1750"/>
                    </a:lnTo>
                    <a:cubicBezTo>
                      <a:pt x="512" y="1750"/>
                      <a:pt x="155" y="1393"/>
                      <a:pt x="155" y="953"/>
                    </a:cubicBezTo>
                    <a:cubicBezTo>
                      <a:pt x="155" y="512"/>
                      <a:pt x="512" y="155"/>
                      <a:pt x="953" y="155"/>
                    </a:cubicBezTo>
                    <a:close/>
                    <a:moveTo>
                      <a:pt x="953" y="0"/>
                    </a:moveTo>
                    <a:cubicBezTo>
                      <a:pt x="429" y="0"/>
                      <a:pt x="0" y="429"/>
                      <a:pt x="0" y="953"/>
                    </a:cubicBezTo>
                    <a:cubicBezTo>
                      <a:pt x="0" y="1476"/>
                      <a:pt x="429" y="1905"/>
                      <a:pt x="953" y="1905"/>
                    </a:cubicBezTo>
                    <a:lnTo>
                      <a:pt x="7882" y="1905"/>
                    </a:lnTo>
                    <a:cubicBezTo>
                      <a:pt x="8406" y="1905"/>
                      <a:pt x="8835" y="1476"/>
                      <a:pt x="8835" y="953"/>
                    </a:cubicBezTo>
                    <a:cubicBezTo>
                      <a:pt x="8835" y="429"/>
                      <a:pt x="8406" y="0"/>
                      <a:pt x="788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1" name="Google Shape;511;p34"/>
              <p:cNvSpPr/>
              <p:nvPr/>
            </p:nvSpPr>
            <p:spPr>
              <a:xfrm>
                <a:off x="4464048" y="201352"/>
                <a:ext cx="52024" cy="52072"/>
              </a:xfrm>
              <a:custGeom>
                <a:rect b="b" l="l" r="r" t="t"/>
                <a:pathLst>
                  <a:path extrusionOk="0" h="1097" w="1096">
                    <a:moveTo>
                      <a:pt x="548" y="144"/>
                    </a:moveTo>
                    <a:cubicBezTo>
                      <a:pt x="774" y="144"/>
                      <a:pt x="953" y="322"/>
                      <a:pt x="953" y="549"/>
                    </a:cubicBezTo>
                    <a:cubicBezTo>
                      <a:pt x="953" y="763"/>
                      <a:pt x="774" y="941"/>
                      <a:pt x="548" y="941"/>
                    </a:cubicBezTo>
                    <a:cubicBezTo>
                      <a:pt x="333" y="941"/>
                      <a:pt x="155" y="763"/>
                      <a:pt x="155" y="549"/>
                    </a:cubicBezTo>
                    <a:cubicBezTo>
                      <a:pt x="155" y="322"/>
                      <a:pt x="333" y="144"/>
                      <a:pt x="548" y="144"/>
                    </a:cubicBezTo>
                    <a:close/>
                    <a:moveTo>
                      <a:pt x="548" y="1"/>
                    </a:moveTo>
                    <a:cubicBezTo>
                      <a:pt x="250" y="1"/>
                      <a:pt x="0" y="251"/>
                      <a:pt x="0" y="549"/>
                    </a:cubicBezTo>
                    <a:cubicBezTo>
                      <a:pt x="0" y="846"/>
                      <a:pt x="250" y="1096"/>
                      <a:pt x="548" y="1096"/>
                    </a:cubicBezTo>
                    <a:cubicBezTo>
                      <a:pt x="845" y="1096"/>
                      <a:pt x="1095" y="846"/>
                      <a:pt x="1095" y="549"/>
                    </a:cubicBezTo>
                    <a:cubicBezTo>
                      <a:pt x="1095" y="251"/>
                      <a:pt x="845" y="1"/>
                      <a:pt x="54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512" name="Google Shape;512;p34"/>
          <p:cNvSpPr txBox="1"/>
          <p:nvPr>
            <p:ph type="title"/>
          </p:nvPr>
        </p:nvSpPr>
        <p:spPr>
          <a:xfrm>
            <a:off x="722375" y="530750"/>
            <a:ext cx="7699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accent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513" name="Google Shape;513;p34"/>
          <p:cNvGrpSpPr/>
          <p:nvPr/>
        </p:nvGrpSpPr>
        <p:grpSpPr>
          <a:xfrm flipH="1" rot="-9602805">
            <a:off x="-15912" y="136017"/>
            <a:ext cx="1474184" cy="2698459"/>
            <a:chOff x="365696" y="228600"/>
            <a:chExt cx="1473983" cy="2698089"/>
          </a:xfrm>
        </p:grpSpPr>
        <p:grpSp>
          <p:nvGrpSpPr>
            <p:cNvPr id="514" name="Google Shape;514;p34"/>
            <p:cNvGrpSpPr/>
            <p:nvPr/>
          </p:nvGrpSpPr>
          <p:grpSpPr>
            <a:xfrm flipH="1" rot="-617154">
              <a:off x="575967" y="402323"/>
              <a:ext cx="1053440" cy="2450002"/>
              <a:chOff x="3817855" y="1437512"/>
              <a:chExt cx="541146" cy="1128254"/>
            </a:xfrm>
          </p:grpSpPr>
          <p:sp>
            <p:nvSpPr>
              <p:cNvPr id="515" name="Google Shape;515;p34"/>
              <p:cNvSpPr/>
              <p:nvPr/>
            </p:nvSpPr>
            <p:spPr>
              <a:xfrm>
                <a:off x="3817855" y="1437512"/>
                <a:ext cx="541146" cy="1128254"/>
              </a:xfrm>
              <a:custGeom>
                <a:rect b="b" l="l" r="r" t="t"/>
                <a:pathLst>
                  <a:path extrusionOk="0" h="59625" w="28598">
                    <a:moveTo>
                      <a:pt x="101" y="0"/>
                    </a:moveTo>
                    <a:lnTo>
                      <a:pt x="1" y="426"/>
                    </a:lnTo>
                    <a:cubicBezTo>
                      <a:pt x="16066" y="3359"/>
                      <a:pt x="28197" y="17344"/>
                      <a:pt x="28197" y="34161"/>
                    </a:cubicBezTo>
                    <a:lnTo>
                      <a:pt x="28197" y="34462"/>
                    </a:lnTo>
                    <a:cubicBezTo>
                      <a:pt x="28096" y="44286"/>
                      <a:pt x="23911" y="53058"/>
                      <a:pt x="17219" y="59324"/>
                    </a:cubicBezTo>
                    <a:lnTo>
                      <a:pt x="17545" y="59625"/>
                    </a:lnTo>
                    <a:cubicBezTo>
                      <a:pt x="24212" y="53359"/>
                      <a:pt x="28497" y="44386"/>
                      <a:pt x="28598" y="34462"/>
                    </a:cubicBezTo>
                    <a:lnTo>
                      <a:pt x="28598" y="34161"/>
                    </a:lnTo>
                    <a:cubicBezTo>
                      <a:pt x="28598" y="17143"/>
                      <a:pt x="16292" y="2933"/>
                      <a:pt x="10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6" name="Google Shape;516;p34"/>
              <p:cNvSpPr/>
              <p:nvPr/>
            </p:nvSpPr>
            <p:spPr>
              <a:xfrm>
                <a:off x="3985754" y="1615346"/>
                <a:ext cx="39378" cy="29898"/>
              </a:xfrm>
              <a:custGeom>
                <a:rect b="b" l="l" r="r" t="t"/>
                <a:pathLst>
                  <a:path extrusionOk="0" h="1580" w="2081">
                    <a:moveTo>
                      <a:pt x="1053" y="1"/>
                    </a:moveTo>
                    <a:cubicBezTo>
                      <a:pt x="0" y="1"/>
                      <a:pt x="0" y="1580"/>
                      <a:pt x="1053" y="1580"/>
                    </a:cubicBezTo>
                    <a:cubicBezTo>
                      <a:pt x="2080" y="1580"/>
                      <a:pt x="2080" y="1"/>
                      <a:pt x="105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17" name="Google Shape;517;p34"/>
            <p:cNvSpPr/>
            <p:nvPr/>
          </p:nvSpPr>
          <p:spPr>
            <a:xfrm>
              <a:off x="1419225" y="228600"/>
              <a:ext cx="142800" cy="142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18" name="Google Shape;518;p34"/>
          <p:cNvGrpSpPr/>
          <p:nvPr/>
        </p:nvGrpSpPr>
        <p:grpSpPr>
          <a:xfrm>
            <a:off x="-9513" y="2"/>
            <a:ext cx="9177947" cy="4737094"/>
            <a:chOff x="-9513" y="2"/>
            <a:chExt cx="9177947" cy="4737094"/>
          </a:xfrm>
        </p:grpSpPr>
        <p:sp>
          <p:nvSpPr>
            <p:cNvPr id="519" name="Google Shape;519;p34"/>
            <p:cNvSpPr/>
            <p:nvPr/>
          </p:nvSpPr>
          <p:spPr>
            <a:xfrm>
              <a:off x="7132742" y="2"/>
              <a:ext cx="1612254" cy="1208486"/>
            </a:xfrm>
            <a:custGeom>
              <a:rect b="b" l="l" r="r" t="t"/>
              <a:pathLst>
                <a:path extrusionOk="0" h="18394" w="22809">
                  <a:moveTo>
                    <a:pt x="1" y="0"/>
                  </a:moveTo>
                  <a:lnTo>
                    <a:pt x="20070" y="18026"/>
                  </a:lnTo>
                  <a:cubicBezTo>
                    <a:pt x="20438" y="18393"/>
                    <a:pt x="20765" y="18393"/>
                    <a:pt x="21092" y="18393"/>
                  </a:cubicBezTo>
                  <a:cubicBezTo>
                    <a:pt x="21460" y="18393"/>
                    <a:pt x="21950" y="18189"/>
                    <a:pt x="22114" y="17862"/>
                  </a:cubicBezTo>
                  <a:cubicBezTo>
                    <a:pt x="22809" y="17372"/>
                    <a:pt x="22645" y="16350"/>
                    <a:pt x="22114" y="15818"/>
                  </a:cubicBezTo>
                  <a:lnTo>
                    <a:pt x="4415" y="0"/>
                  </a:lnTo>
                  <a:close/>
                </a:path>
              </a:pathLst>
            </a:custGeom>
            <a:solidFill>
              <a:schemeClr val="lt2">
                <a:alpha val="50196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" name="Google Shape;520;p34"/>
            <p:cNvSpPr/>
            <p:nvPr/>
          </p:nvSpPr>
          <p:spPr>
            <a:xfrm rot="10800000">
              <a:off x="-9513" y="3652041"/>
              <a:ext cx="1143784" cy="1085055"/>
            </a:xfrm>
            <a:custGeom>
              <a:rect b="b" l="l" r="r" t="t"/>
              <a:pathLst>
                <a:path extrusionOk="0" h="16187" w="15860">
                  <a:moveTo>
                    <a:pt x="1717" y="0"/>
                  </a:moveTo>
                  <a:cubicBezTo>
                    <a:pt x="1186" y="0"/>
                    <a:pt x="859" y="204"/>
                    <a:pt x="532" y="531"/>
                  </a:cubicBezTo>
                  <a:cubicBezTo>
                    <a:pt x="1" y="1022"/>
                    <a:pt x="1" y="2044"/>
                    <a:pt x="696" y="2575"/>
                  </a:cubicBezTo>
                  <a:lnTo>
                    <a:pt x="15860" y="16186"/>
                  </a:lnTo>
                  <a:lnTo>
                    <a:pt x="15860" y="12467"/>
                  </a:lnTo>
                  <a:lnTo>
                    <a:pt x="15860" y="12262"/>
                  </a:lnTo>
                  <a:lnTo>
                    <a:pt x="2576" y="368"/>
                  </a:lnTo>
                  <a:cubicBezTo>
                    <a:pt x="2371" y="204"/>
                    <a:pt x="2044" y="0"/>
                    <a:pt x="1717" y="0"/>
                  </a:cubicBezTo>
                  <a:close/>
                </a:path>
              </a:pathLst>
            </a:custGeom>
            <a:solidFill>
              <a:schemeClr val="lt2">
                <a:alpha val="50196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" name="Google Shape;521;p34"/>
            <p:cNvSpPr/>
            <p:nvPr/>
          </p:nvSpPr>
          <p:spPr>
            <a:xfrm>
              <a:off x="7972352" y="1381124"/>
              <a:ext cx="1196082" cy="1134709"/>
            </a:xfrm>
            <a:custGeom>
              <a:rect b="b" l="l" r="r" t="t"/>
              <a:pathLst>
                <a:path extrusionOk="0" h="16187" w="15860">
                  <a:moveTo>
                    <a:pt x="1717" y="0"/>
                  </a:moveTo>
                  <a:cubicBezTo>
                    <a:pt x="1186" y="0"/>
                    <a:pt x="859" y="204"/>
                    <a:pt x="532" y="531"/>
                  </a:cubicBezTo>
                  <a:cubicBezTo>
                    <a:pt x="1" y="1022"/>
                    <a:pt x="1" y="2044"/>
                    <a:pt x="696" y="2575"/>
                  </a:cubicBezTo>
                  <a:lnTo>
                    <a:pt x="15860" y="16186"/>
                  </a:lnTo>
                  <a:lnTo>
                    <a:pt x="15860" y="12467"/>
                  </a:lnTo>
                  <a:lnTo>
                    <a:pt x="15860" y="12262"/>
                  </a:lnTo>
                  <a:lnTo>
                    <a:pt x="2576" y="368"/>
                  </a:lnTo>
                  <a:cubicBezTo>
                    <a:pt x="2371" y="204"/>
                    <a:pt x="2044" y="0"/>
                    <a:pt x="1717" y="0"/>
                  </a:cubicBezTo>
                  <a:close/>
                </a:path>
              </a:pathLst>
            </a:custGeom>
            <a:solidFill>
              <a:schemeClr val="lt2">
                <a:alpha val="50196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1"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3" name="Google Shape;523;p35"/>
          <p:cNvGrpSpPr/>
          <p:nvPr/>
        </p:nvGrpSpPr>
        <p:grpSpPr>
          <a:xfrm>
            <a:off x="-97597" y="-6"/>
            <a:ext cx="9411262" cy="5153378"/>
            <a:chOff x="-97597" y="-6"/>
            <a:chExt cx="9411262" cy="5153378"/>
          </a:xfrm>
        </p:grpSpPr>
        <p:sp>
          <p:nvSpPr>
            <p:cNvPr id="524" name="Google Shape;524;p35"/>
            <p:cNvSpPr/>
            <p:nvPr/>
          </p:nvSpPr>
          <p:spPr>
            <a:xfrm>
              <a:off x="319050" y="283350"/>
              <a:ext cx="8505900" cy="4576800"/>
            </a:xfrm>
            <a:prstGeom prst="roundRect">
              <a:avLst>
                <a:gd fmla="val 3396" name="adj"/>
              </a:avLst>
            </a:prstGeom>
            <a:solidFill>
              <a:schemeClr val="accent4"/>
            </a:solidFill>
            <a:ln cap="flat" cmpd="sng" w="285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" name="Google Shape;525;p35"/>
            <p:cNvSpPr/>
            <p:nvPr/>
          </p:nvSpPr>
          <p:spPr>
            <a:xfrm flipH="1">
              <a:off x="399046" y="0"/>
              <a:ext cx="1600279" cy="1208486"/>
            </a:xfrm>
            <a:custGeom>
              <a:rect b="b" l="l" r="r" t="t"/>
              <a:pathLst>
                <a:path extrusionOk="0" h="18394" w="22809">
                  <a:moveTo>
                    <a:pt x="1" y="0"/>
                  </a:moveTo>
                  <a:lnTo>
                    <a:pt x="20070" y="18026"/>
                  </a:lnTo>
                  <a:cubicBezTo>
                    <a:pt x="20438" y="18393"/>
                    <a:pt x="20765" y="18393"/>
                    <a:pt x="21092" y="18393"/>
                  </a:cubicBezTo>
                  <a:cubicBezTo>
                    <a:pt x="21460" y="18393"/>
                    <a:pt x="21950" y="18189"/>
                    <a:pt x="22114" y="17862"/>
                  </a:cubicBezTo>
                  <a:cubicBezTo>
                    <a:pt x="22809" y="17372"/>
                    <a:pt x="22645" y="16350"/>
                    <a:pt x="22114" y="15818"/>
                  </a:cubicBezTo>
                  <a:lnTo>
                    <a:pt x="4415" y="0"/>
                  </a:lnTo>
                  <a:close/>
                </a:path>
              </a:pathLst>
            </a:custGeom>
            <a:solidFill>
              <a:schemeClr val="lt2">
                <a:alpha val="50196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" name="Google Shape;526;p35"/>
            <p:cNvSpPr/>
            <p:nvPr/>
          </p:nvSpPr>
          <p:spPr>
            <a:xfrm flipH="1">
              <a:off x="1314444" y="-6"/>
              <a:ext cx="1250846" cy="937634"/>
            </a:xfrm>
            <a:custGeom>
              <a:rect b="b" l="l" r="r" t="t"/>
              <a:pathLst>
                <a:path extrusionOk="0" h="18394" w="22809">
                  <a:moveTo>
                    <a:pt x="1" y="0"/>
                  </a:moveTo>
                  <a:lnTo>
                    <a:pt x="20070" y="18026"/>
                  </a:lnTo>
                  <a:cubicBezTo>
                    <a:pt x="20438" y="18393"/>
                    <a:pt x="20765" y="18393"/>
                    <a:pt x="21092" y="18393"/>
                  </a:cubicBezTo>
                  <a:cubicBezTo>
                    <a:pt x="21460" y="18393"/>
                    <a:pt x="21950" y="18189"/>
                    <a:pt x="22114" y="17862"/>
                  </a:cubicBezTo>
                  <a:cubicBezTo>
                    <a:pt x="22809" y="17372"/>
                    <a:pt x="22645" y="16350"/>
                    <a:pt x="22114" y="15818"/>
                  </a:cubicBezTo>
                  <a:lnTo>
                    <a:pt x="4415" y="0"/>
                  </a:lnTo>
                  <a:close/>
                </a:path>
              </a:pathLst>
            </a:custGeom>
            <a:solidFill>
              <a:schemeClr val="lt2">
                <a:alpha val="50196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" name="Google Shape;527;p35"/>
            <p:cNvSpPr/>
            <p:nvPr/>
          </p:nvSpPr>
          <p:spPr>
            <a:xfrm flipH="1">
              <a:off x="6735804" y="3878776"/>
              <a:ext cx="1664900" cy="1264737"/>
            </a:xfrm>
            <a:custGeom>
              <a:rect b="b" l="l" r="r" t="t"/>
              <a:pathLst>
                <a:path extrusionOk="0" h="19743" w="24157">
                  <a:moveTo>
                    <a:pt x="1676" y="0"/>
                  </a:moveTo>
                  <a:cubicBezTo>
                    <a:pt x="1185" y="0"/>
                    <a:pt x="818" y="164"/>
                    <a:pt x="491" y="532"/>
                  </a:cubicBezTo>
                  <a:cubicBezTo>
                    <a:pt x="0" y="1022"/>
                    <a:pt x="0" y="2044"/>
                    <a:pt x="654" y="2575"/>
                  </a:cubicBezTo>
                  <a:lnTo>
                    <a:pt x="19742" y="19743"/>
                  </a:lnTo>
                  <a:lnTo>
                    <a:pt x="24157" y="19743"/>
                  </a:lnTo>
                  <a:lnTo>
                    <a:pt x="2534" y="327"/>
                  </a:lnTo>
                  <a:cubicBezTo>
                    <a:pt x="2371" y="0"/>
                    <a:pt x="2044" y="0"/>
                    <a:pt x="1676" y="0"/>
                  </a:cubicBezTo>
                  <a:close/>
                </a:path>
              </a:pathLst>
            </a:custGeom>
            <a:solidFill>
              <a:schemeClr val="lt2">
                <a:alpha val="50196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" name="Google Shape;528;p35"/>
            <p:cNvSpPr/>
            <p:nvPr/>
          </p:nvSpPr>
          <p:spPr>
            <a:xfrm flipH="1" rot="10800000">
              <a:off x="8009700" y="3670093"/>
              <a:ext cx="1135497" cy="1067007"/>
            </a:xfrm>
            <a:custGeom>
              <a:rect b="b" l="l" r="r" t="t"/>
              <a:pathLst>
                <a:path extrusionOk="0" h="16187" w="15860">
                  <a:moveTo>
                    <a:pt x="1717" y="0"/>
                  </a:moveTo>
                  <a:cubicBezTo>
                    <a:pt x="1186" y="0"/>
                    <a:pt x="859" y="204"/>
                    <a:pt x="532" y="531"/>
                  </a:cubicBezTo>
                  <a:cubicBezTo>
                    <a:pt x="1" y="1022"/>
                    <a:pt x="1" y="2044"/>
                    <a:pt x="696" y="2575"/>
                  </a:cubicBezTo>
                  <a:lnTo>
                    <a:pt x="15860" y="16186"/>
                  </a:lnTo>
                  <a:lnTo>
                    <a:pt x="15860" y="12467"/>
                  </a:lnTo>
                  <a:lnTo>
                    <a:pt x="15860" y="12262"/>
                  </a:lnTo>
                  <a:lnTo>
                    <a:pt x="2576" y="368"/>
                  </a:lnTo>
                  <a:cubicBezTo>
                    <a:pt x="2371" y="204"/>
                    <a:pt x="2044" y="0"/>
                    <a:pt x="1717" y="0"/>
                  </a:cubicBezTo>
                  <a:close/>
                </a:path>
              </a:pathLst>
            </a:custGeom>
            <a:solidFill>
              <a:schemeClr val="lt2">
                <a:alpha val="50196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" name="Google Shape;529;p35"/>
            <p:cNvSpPr/>
            <p:nvPr/>
          </p:nvSpPr>
          <p:spPr>
            <a:xfrm flipH="1">
              <a:off x="-24431" y="1228724"/>
              <a:ext cx="1196082" cy="1134709"/>
            </a:xfrm>
            <a:custGeom>
              <a:rect b="b" l="l" r="r" t="t"/>
              <a:pathLst>
                <a:path extrusionOk="0" h="16187" w="15860">
                  <a:moveTo>
                    <a:pt x="1717" y="0"/>
                  </a:moveTo>
                  <a:cubicBezTo>
                    <a:pt x="1186" y="0"/>
                    <a:pt x="859" y="204"/>
                    <a:pt x="532" y="531"/>
                  </a:cubicBezTo>
                  <a:cubicBezTo>
                    <a:pt x="1" y="1022"/>
                    <a:pt x="1" y="2044"/>
                    <a:pt x="696" y="2575"/>
                  </a:cubicBezTo>
                  <a:lnTo>
                    <a:pt x="15860" y="16186"/>
                  </a:lnTo>
                  <a:lnTo>
                    <a:pt x="15860" y="12467"/>
                  </a:lnTo>
                  <a:lnTo>
                    <a:pt x="15860" y="12262"/>
                  </a:lnTo>
                  <a:lnTo>
                    <a:pt x="2576" y="368"/>
                  </a:lnTo>
                  <a:cubicBezTo>
                    <a:pt x="2371" y="204"/>
                    <a:pt x="2044" y="0"/>
                    <a:pt x="1717" y="0"/>
                  </a:cubicBezTo>
                  <a:close/>
                </a:path>
              </a:pathLst>
            </a:custGeom>
            <a:solidFill>
              <a:schemeClr val="lt2">
                <a:alpha val="50196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30" name="Google Shape;530;p35"/>
            <p:cNvGrpSpPr/>
            <p:nvPr/>
          </p:nvGrpSpPr>
          <p:grpSpPr>
            <a:xfrm>
              <a:off x="4281415" y="75177"/>
              <a:ext cx="581170" cy="125403"/>
              <a:chOff x="4685288" y="186288"/>
              <a:chExt cx="419375" cy="90485"/>
            </a:xfrm>
          </p:grpSpPr>
          <p:sp>
            <p:nvSpPr>
              <p:cNvPr id="531" name="Google Shape;531;p35"/>
              <p:cNvSpPr/>
              <p:nvPr/>
            </p:nvSpPr>
            <p:spPr>
              <a:xfrm>
                <a:off x="4687513" y="186288"/>
                <a:ext cx="414900" cy="82200"/>
              </a:xfrm>
              <a:prstGeom prst="roundRect">
                <a:avLst>
                  <a:gd fmla="val 50000" name="adj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532" name="Google Shape;532;p35"/>
              <p:cNvGrpSpPr/>
              <p:nvPr/>
            </p:nvGrpSpPr>
            <p:grpSpPr>
              <a:xfrm>
                <a:off x="4685288" y="186300"/>
                <a:ext cx="419375" cy="90473"/>
                <a:chOff x="4390000" y="182175"/>
                <a:chExt cx="419375" cy="90473"/>
              </a:xfrm>
            </p:grpSpPr>
            <p:sp>
              <p:nvSpPr>
                <p:cNvPr id="533" name="Google Shape;533;p35"/>
                <p:cNvSpPr/>
                <p:nvPr/>
              </p:nvSpPr>
              <p:spPr>
                <a:xfrm>
                  <a:off x="4390000" y="182175"/>
                  <a:ext cx="419375" cy="90473"/>
                </a:xfrm>
                <a:custGeom>
                  <a:rect b="b" l="l" r="r" t="t"/>
                  <a:pathLst>
                    <a:path extrusionOk="0" h="1906" w="8835">
                      <a:moveTo>
                        <a:pt x="7882" y="155"/>
                      </a:moveTo>
                      <a:cubicBezTo>
                        <a:pt x="8323" y="155"/>
                        <a:pt x="8680" y="512"/>
                        <a:pt x="8680" y="953"/>
                      </a:cubicBezTo>
                      <a:cubicBezTo>
                        <a:pt x="8680" y="1393"/>
                        <a:pt x="8323" y="1750"/>
                        <a:pt x="7882" y="1750"/>
                      </a:cubicBezTo>
                      <a:lnTo>
                        <a:pt x="953" y="1750"/>
                      </a:lnTo>
                      <a:cubicBezTo>
                        <a:pt x="512" y="1750"/>
                        <a:pt x="155" y="1393"/>
                        <a:pt x="155" y="953"/>
                      </a:cubicBezTo>
                      <a:cubicBezTo>
                        <a:pt x="155" y="512"/>
                        <a:pt x="512" y="155"/>
                        <a:pt x="953" y="155"/>
                      </a:cubicBezTo>
                      <a:close/>
                      <a:moveTo>
                        <a:pt x="953" y="0"/>
                      </a:moveTo>
                      <a:cubicBezTo>
                        <a:pt x="429" y="0"/>
                        <a:pt x="0" y="429"/>
                        <a:pt x="0" y="953"/>
                      </a:cubicBezTo>
                      <a:cubicBezTo>
                        <a:pt x="0" y="1476"/>
                        <a:pt x="429" y="1905"/>
                        <a:pt x="953" y="1905"/>
                      </a:cubicBezTo>
                      <a:lnTo>
                        <a:pt x="7882" y="1905"/>
                      </a:lnTo>
                      <a:cubicBezTo>
                        <a:pt x="8406" y="1905"/>
                        <a:pt x="8835" y="1476"/>
                        <a:pt x="8835" y="953"/>
                      </a:cubicBezTo>
                      <a:cubicBezTo>
                        <a:pt x="8835" y="429"/>
                        <a:pt x="8406" y="0"/>
                        <a:pt x="788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cap="flat" cmpd="sng" w="9525">
                  <a:solidFill>
                    <a:schemeClr val="accent5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4" name="Google Shape;534;p35"/>
                <p:cNvSpPr/>
                <p:nvPr/>
              </p:nvSpPr>
              <p:spPr>
                <a:xfrm>
                  <a:off x="4464048" y="201352"/>
                  <a:ext cx="52024" cy="52072"/>
                </a:xfrm>
                <a:custGeom>
                  <a:rect b="b" l="l" r="r" t="t"/>
                  <a:pathLst>
                    <a:path extrusionOk="0" h="1097" w="1096">
                      <a:moveTo>
                        <a:pt x="548" y="144"/>
                      </a:moveTo>
                      <a:cubicBezTo>
                        <a:pt x="774" y="144"/>
                        <a:pt x="953" y="322"/>
                        <a:pt x="953" y="549"/>
                      </a:cubicBezTo>
                      <a:cubicBezTo>
                        <a:pt x="953" y="763"/>
                        <a:pt x="774" y="941"/>
                        <a:pt x="548" y="941"/>
                      </a:cubicBezTo>
                      <a:cubicBezTo>
                        <a:pt x="333" y="941"/>
                        <a:pt x="155" y="763"/>
                        <a:pt x="155" y="549"/>
                      </a:cubicBezTo>
                      <a:cubicBezTo>
                        <a:pt x="155" y="322"/>
                        <a:pt x="333" y="144"/>
                        <a:pt x="548" y="144"/>
                      </a:cubicBezTo>
                      <a:close/>
                      <a:moveTo>
                        <a:pt x="548" y="1"/>
                      </a:moveTo>
                      <a:cubicBezTo>
                        <a:pt x="250" y="1"/>
                        <a:pt x="0" y="251"/>
                        <a:pt x="0" y="549"/>
                      </a:cubicBezTo>
                      <a:cubicBezTo>
                        <a:pt x="0" y="846"/>
                        <a:pt x="250" y="1096"/>
                        <a:pt x="548" y="1096"/>
                      </a:cubicBezTo>
                      <a:cubicBezTo>
                        <a:pt x="845" y="1096"/>
                        <a:pt x="1095" y="846"/>
                        <a:pt x="1095" y="549"/>
                      </a:cubicBezTo>
                      <a:cubicBezTo>
                        <a:pt x="1095" y="251"/>
                        <a:pt x="845" y="1"/>
                        <a:pt x="548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535" name="Google Shape;535;p35"/>
            <p:cNvGrpSpPr/>
            <p:nvPr/>
          </p:nvGrpSpPr>
          <p:grpSpPr>
            <a:xfrm rot="-1102275">
              <a:off x="239301" y="2899434"/>
              <a:ext cx="541146" cy="2225370"/>
              <a:chOff x="871338" y="1945155"/>
              <a:chExt cx="247109" cy="1016148"/>
            </a:xfrm>
          </p:grpSpPr>
          <p:sp>
            <p:nvSpPr>
              <p:cNvPr id="536" name="Google Shape;536;p35"/>
              <p:cNvSpPr/>
              <p:nvPr/>
            </p:nvSpPr>
            <p:spPr>
              <a:xfrm>
                <a:off x="1017893" y="2858365"/>
                <a:ext cx="100554" cy="102938"/>
              </a:xfrm>
              <a:custGeom>
                <a:rect b="b" l="l" r="r" t="t"/>
                <a:pathLst>
                  <a:path extrusionOk="0" h="5440" w="5314">
                    <a:moveTo>
                      <a:pt x="2707" y="0"/>
                    </a:moveTo>
                    <a:cubicBezTo>
                      <a:pt x="1253" y="0"/>
                      <a:pt x="0" y="1254"/>
                      <a:pt x="0" y="2707"/>
                    </a:cubicBezTo>
                    <a:cubicBezTo>
                      <a:pt x="0" y="4186"/>
                      <a:pt x="1253" y="5439"/>
                      <a:pt x="2707" y="5439"/>
                    </a:cubicBezTo>
                    <a:cubicBezTo>
                      <a:pt x="4161" y="5439"/>
                      <a:pt x="5314" y="4186"/>
                      <a:pt x="5314" y="2707"/>
                    </a:cubicBezTo>
                    <a:cubicBezTo>
                      <a:pt x="5314" y="1254"/>
                      <a:pt x="4161" y="0"/>
                      <a:pt x="270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7" name="Google Shape;537;p35"/>
              <p:cNvSpPr/>
              <p:nvPr/>
            </p:nvSpPr>
            <p:spPr>
              <a:xfrm>
                <a:off x="871338" y="2075844"/>
                <a:ext cx="215338" cy="853670"/>
              </a:xfrm>
              <a:custGeom>
                <a:rect b="b" l="l" r="r" t="t"/>
                <a:pathLst>
                  <a:path extrusionOk="0" h="45114" w="11380">
                    <a:moveTo>
                      <a:pt x="6066" y="1"/>
                    </a:moveTo>
                    <a:cubicBezTo>
                      <a:pt x="2206" y="5640"/>
                      <a:pt x="1" y="12332"/>
                      <a:pt x="1" y="19625"/>
                    </a:cubicBezTo>
                    <a:cubicBezTo>
                      <a:pt x="1" y="29650"/>
                      <a:pt x="4287" y="38748"/>
                      <a:pt x="11079" y="45114"/>
                    </a:cubicBezTo>
                    <a:lnTo>
                      <a:pt x="11379" y="44813"/>
                    </a:lnTo>
                    <a:cubicBezTo>
                      <a:pt x="4612" y="38547"/>
                      <a:pt x="427" y="29550"/>
                      <a:pt x="427" y="19625"/>
                    </a:cubicBezTo>
                    <a:cubicBezTo>
                      <a:pt x="427" y="12432"/>
                      <a:pt x="2607" y="5740"/>
                      <a:pt x="6367" y="201"/>
                    </a:cubicBezTo>
                    <a:lnTo>
                      <a:pt x="606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8" name="Google Shape;538;p35"/>
              <p:cNvSpPr/>
              <p:nvPr/>
            </p:nvSpPr>
            <p:spPr>
              <a:xfrm>
                <a:off x="1051083" y="1945155"/>
                <a:ext cx="67364" cy="51242"/>
              </a:xfrm>
              <a:custGeom>
                <a:rect b="b" l="l" r="r" t="t"/>
                <a:pathLst>
                  <a:path extrusionOk="0" h="2708" w="3560">
                    <a:moveTo>
                      <a:pt x="1780" y="1"/>
                    </a:moveTo>
                    <a:cubicBezTo>
                      <a:pt x="1" y="1"/>
                      <a:pt x="1" y="2708"/>
                      <a:pt x="1780" y="2708"/>
                    </a:cubicBezTo>
                    <a:cubicBezTo>
                      <a:pt x="3459" y="2708"/>
                      <a:pt x="3560" y="1"/>
                      <a:pt x="178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39" name="Google Shape;539;p35"/>
            <p:cNvSpPr/>
            <p:nvPr/>
          </p:nvSpPr>
          <p:spPr>
            <a:xfrm>
              <a:off x="7683774" y="926546"/>
              <a:ext cx="1629891" cy="217696"/>
            </a:xfrm>
            <a:custGeom>
              <a:rect b="b" l="l" r="r" t="t"/>
              <a:pathLst>
                <a:path extrusionOk="0" h="7463" w="55866">
                  <a:moveTo>
                    <a:pt x="16082" y="0"/>
                  </a:moveTo>
                  <a:cubicBezTo>
                    <a:pt x="15991" y="0"/>
                    <a:pt x="15916" y="25"/>
                    <a:pt x="15866" y="75"/>
                  </a:cubicBezTo>
                  <a:lnTo>
                    <a:pt x="8247" y="6542"/>
                  </a:lnTo>
                  <a:lnTo>
                    <a:pt x="728" y="75"/>
                  </a:lnTo>
                  <a:cubicBezTo>
                    <a:pt x="634" y="34"/>
                    <a:pt x="528" y="10"/>
                    <a:pt x="428" y="10"/>
                  </a:cubicBezTo>
                  <a:cubicBezTo>
                    <a:pt x="287" y="10"/>
                    <a:pt x="160" y="58"/>
                    <a:pt x="101" y="176"/>
                  </a:cubicBezTo>
                  <a:cubicBezTo>
                    <a:pt x="1" y="276"/>
                    <a:pt x="1" y="602"/>
                    <a:pt x="101" y="702"/>
                  </a:cubicBezTo>
                  <a:lnTo>
                    <a:pt x="8021" y="7369"/>
                  </a:lnTo>
                  <a:cubicBezTo>
                    <a:pt x="8084" y="7431"/>
                    <a:pt x="8165" y="7463"/>
                    <a:pt x="8256" y="7463"/>
                  </a:cubicBezTo>
                  <a:cubicBezTo>
                    <a:pt x="8347" y="7463"/>
                    <a:pt x="8447" y="7431"/>
                    <a:pt x="8547" y="7369"/>
                  </a:cubicBezTo>
                  <a:lnTo>
                    <a:pt x="16066" y="1003"/>
                  </a:lnTo>
                  <a:lnTo>
                    <a:pt x="23685" y="7369"/>
                  </a:lnTo>
                  <a:cubicBezTo>
                    <a:pt x="23748" y="7431"/>
                    <a:pt x="23854" y="7463"/>
                    <a:pt x="23958" y="7463"/>
                  </a:cubicBezTo>
                  <a:cubicBezTo>
                    <a:pt x="24061" y="7463"/>
                    <a:pt x="24161" y="7431"/>
                    <a:pt x="24212" y="7369"/>
                  </a:cubicBezTo>
                  <a:lnTo>
                    <a:pt x="31831" y="1003"/>
                  </a:lnTo>
                  <a:lnTo>
                    <a:pt x="39349" y="7369"/>
                  </a:lnTo>
                  <a:cubicBezTo>
                    <a:pt x="39462" y="7431"/>
                    <a:pt x="39569" y="7463"/>
                    <a:pt x="39672" y="7463"/>
                  </a:cubicBezTo>
                  <a:cubicBezTo>
                    <a:pt x="39776" y="7463"/>
                    <a:pt x="39876" y="7431"/>
                    <a:pt x="39976" y="7369"/>
                  </a:cubicBezTo>
                  <a:lnTo>
                    <a:pt x="47495" y="1003"/>
                  </a:lnTo>
                  <a:lnTo>
                    <a:pt x="55139" y="7369"/>
                  </a:lnTo>
                  <a:cubicBezTo>
                    <a:pt x="55225" y="7422"/>
                    <a:pt x="55310" y="7453"/>
                    <a:pt x="55388" y="7453"/>
                  </a:cubicBezTo>
                  <a:cubicBezTo>
                    <a:pt x="55493" y="7453"/>
                    <a:pt x="55583" y="7398"/>
                    <a:pt x="55640" y="7268"/>
                  </a:cubicBezTo>
                  <a:cubicBezTo>
                    <a:pt x="55866" y="7168"/>
                    <a:pt x="55866" y="6867"/>
                    <a:pt x="55640" y="6742"/>
                  </a:cubicBezTo>
                  <a:lnTo>
                    <a:pt x="47821" y="75"/>
                  </a:lnTo>
                  <a:cubicBezTo>
                    <a:pt x="47720" y="25"/>
                    <a:pt x="47614" y="0"/>
                    <a:pt x="47520" y="0"/>
                  </a:cubicBezTo>
                  <a:cubicBezTo>
                    <a:pt x="47426" y="0"/>
                    <a:pt x="47345" y="25"/>
                    <a:pt x="47294" y="75"/>
                  </a:cubicBezTo>
                  <a:lnTo>
                    <a:pt x="39675" y="6542"/>
                  </a:lnTo>
                  <a:lnTo>
                    <a:pt x="32056" y="75"/>
                  </a:lnTo>
                  <a:cubicBezTo>
                    <a:pt x="32006" y="25"/>
                    <a:pt x="31925" y="0"/>
                    <a:pt x="31831" y="0"/>
                  </a:cubicBezTo>
                  <a:cubicBezTo>
                    <a:pt x="31737" y="0"/>
                    <a:pt x="31630" y="25"/>
                    <a:pt x="31530" y="75"/>
                  </a:cubicBezTo>
                  <a:lnTo>
                    <a:pt x="24011" y="6542"/>
                  </a:lnTo>
                  <a:lnTo>
                    <a:pt x="16392" y="75"/>
                  </a:lnTo>
                  <a:cubicBezTo>
                    <a:pt x="16279" y="25"/>
                    <a:pt x="16173" y="0"/>
                    <a:pt x="160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40" name="Google Shape;540;p35"/>
          <p:cNvSpPr txBox="1"/>
          <p:nvPr>
            <p:ph idx="1" type="subTitle"/>
          </p:nvPr>
        </p:nvSpPr>
        <p:spPr>
          <a:xfrm>
            <a:off x="6450420" y="2989131"/>
            <a:ext cx="1517100" cy="3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>
                <a:latin typeface="Aldrich"/>
                <a:ea typeface="Aldrich"/>
                <a:cs typeface="Aldrich"/>
                <a:sym typeface="Aldrich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latin typeface="Aldrich"/>
                <a:ea typeface="Aldrich"/>
                <a:cs typeface="Aldrich"/>
                <a:sym typeface="Aldrich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latin typeface="Aldrich"/>
                <a:ea typeface="Aldrich"/>
                <a:cs typeface="Aldrich"/>
                <a:sym typeface="Aldrich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latin typeface="Aldrich"/>
                <a:ea typeface="Aldrich"/>
                <a:cs typeface="Aldrich"/>
                <a:sym typeface="Aldrich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latin typeface="Aldrich"/>
                <a:ea typeface="Aldrich"/>
                <a:cs typeface="Aldrich"/>
                <a:sym typeface="Aldrich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latin typeface="Aldrich"/>
                <a:ea typeface="Aldrich"/>
                <a:cs typeface="Aldrich"/>
                <a:sym typeface="Aldrich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latin typeface="Aldrich"/>
                <a:ea typeface="Aldrich"/>
                <a:cs typeface="Aldrich"/>
                <a:sym typeface="Aldrich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latin typeface="Aldrich"/>
                <a:ea typeface="Aldrich"/>
                <a:cs typeface="Aldrich"/>
                <a:sym typeface="Aldrich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latin typeface="Aldrich"/>
                <a:ea typeface="Aldrich"/>
                <a:cs typeface="Aldrich"/>
                <a:sym typeface="Aldrich"/>
              </a:defRPr>
            </a:lvl9pPr>
          </a:lstStyle>
          <a:p/>
        </p:txBody>
      </p:sp>
      <p:sp>
        <p:nvSpPr>
          <p:cNvPr id="541" name="Google Shape;541;p35"/>
          <p:cNvSpPr txBox="1"/>
          <p:nvPr>
            <p:ph idx="2" type="subTitle"/>
          </p:nvPr>
        </p:nvSpPr>
        <p:spPr>
          <a:xfrm>
            <a:off x="5997120" y="3373105"/>
            <a:ext cx="2423700" cy="54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9pPr>
          </a:lstStyle>
          <a:p/>
        </p:txBody>
      </p:sp>
      <p:sp>
        <p:nvSpPr>
          <p:cNvPr id="542" name="Google Shape;542;p35"/>
          <p:cNvSpPr txBox="1"/>
          <p:nvPr>
            <p:ph idx="3" type="subTitle"/>
          </p:nvPr>
        </p:nvSpPr>
        <p:spPr>
          <a:xfrm>
            <a:off x="3813450" y="2989131"/>
            <a:ext cx="1517100" cy="3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>
                <a:latin typeface="Aldrich"/>
                <a:ea typeface="Aldrich"/>
                <a:cs typeface="Aldrich"/>
                <a:sym typeface="Aldrich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latin typeface="Aldrich"/>
                <a:ea typeface="Aldrich"/>
                <a:cs typeface="Aldrich"/>
                <a:sym typeface="Aldrich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latin typeface="Aldrich"/>
                <a:ea typeface="Aldrich"/>
                <a:cs typeface="Aldrich"/>
                <a:sym typeface="Aldrich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latin typeface="Aldrich"/>
                <a:ea typeface="Aldrich"/>
                <a:cs typeface="Aldrich"/>
                <a:sym typeface="Aldrich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latin typeface="Aldrich"/>
                <a:ea typeface="Aldrich"/>
                <a:cs typeface="Aldrich"/>
                <a:sym typeface="Aldrich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latin typeface="Aldrich"/>
                <a:ea typeface="Aldrich"/>
                <a:cs typeface="Aldrich"/>
                <a:sym typeface="Aldrich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latin typeface="Aldrich"/>
                <a:ea typeface="Aldrich"/>
                <a:cs typeface="Aldrich"/>
                <a:sym typeface="Aldrich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latin typeface="Aldrich"/>
                <a:ea typeface="Aldrich"/>
                <a:cs typeface="Aldrich"/>
                <a:sym typeface="Aldrich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latin typeface="Aldrich"/>
                <a:ea typeface="Aldrich"/>
                <a:cs typeface="Aldrich"/>
                <a:sym typeface="Aldrich"/>
              </a:defRPr>
            </a:lvl9pPr>
          </a:lstStyle>
          <a:p/>
        </p:txBody>
      </p:sp>
      <p:sp>
        <p:nvSpPr>
          <p:cNvPr id="543" name="Google Shape;543;p35"/>
          <p:cNvSpPr txBox="1"/>
          <p:nvPr>
            <p:ph idx="4" type="subTitle"/>
          </p:nvPr>
        </p:nvSpPr>
        <p:spPr>
          <a:xfrm>
            <a:off x="3360150" y="3373105"/>
            <a:ext cx="2423700" cy="54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9pPr>
          </a:lstStyle>
          <a:p/>
        </p:txBody>
      </p:sp>
      <p:sp>
        <p:nvSpPr>
          <p:cNvPr id="544" name="Google Shape;544;p35"/>
          <p:cNvSpPr txBox="1"/>
          <p:nvPr>
            <p:ph idx="5" type="subTitle"/>
          </p:nvPr>
        </p:nvSpPr>
        <p:spPr>
          <a:xfrm>
            <a:off x="1176480" y="2989131"/>
            <a:ext cx="1517100" cy="3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>
                <a:latin typeface="Aldrich"/>
                <a:ea typeface="Aldrich"/>
                <a:cs typeface="Aldrich"/>
                <a:sym typeface="Aldrich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latin typeface="Aldrich"/>
                <a:ea typeface="Aldrich"/>
                <a:cs typeface="Aldrich"/>
                <a:sym typeface="Aldrich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latin typeface="Aldrich"/>
                <a:ea typeface="Aldrich"/>
                <a:cs typeface="Aldrich"/>
                <a:sym typeface="Aldrich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latin typeface="Aldrich"/>
                <a:ea typeface="Aldrich"/>
                <a:cs typeface="Aldrich"/>
                <a:sym typeface="Aldrich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latin typeface="Aldrich"/>
                <a:ea typeface="Aldrich"/>
                <a:cs typeface="Aldrich"/>
                <a:sym typeface="Aldrich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latin typeface="Aldrich"/>
                <a:ea typeface="Aldrich"/>
                <a:cs typeface="Aldrich"/>
                <a:sym typeface="Aldrich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latin typeface="Aldrich"/>
                <a:ea typeface="Aldrich"/>
                <a:cs typeface="Aldrich"/>
                <a:sym typeface="Aldrich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latin typeface="Aldrich"/>
                <a:ea typeface="Aldrich"/>
                <a:cs typeface="Aldrich"/>
                <a:sym typeface="Aldrich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latin typeface="Aldrich"/>
                <a:ea typeface="Aldrich"/>
                <a:cs typeface="Aldrich"/>
                <a:sym typeface="Aldrich"/>
              </a:defRPr>
            </a:lvl9pPr>
          </a:lstStyle>
          <a:p/>
        </p:txBody>
      </p:sp>
      <p:sp>
        <p:nvSpPr>
          <p:cNvPr id="545" name="Google Shape;545;p35"/>
          <p:cNvSpPr txBox="1"/>
          <p:nvPr>
            <p:ph idx="6" type="subTitle"/>
          </p:nvPr>
        </p:nvSpPr>
        <p:spPr>
          <a:xfrm>
            <a:off x="723180" y="3373105"/>
            <a:ext cx="2423700" cy="54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9pPr>
          </a:lstStyle>
          <a:p/>
        </p:txBody>
      </p:sp>
      <p:sp>
        <p:nvSpPr>
          <p:cNvPr id="546" name="Google Shape;546;p35"/>
          <p:cNvSpPr txBox="1"/>
          <p:nvPr>
            <p:ph type="title"/>
          </p:nvPr>
        </p:nvSpPr>
        <p:spPr>
          <a:xfrm>
            <a:off x="722375" y="530750"/>
            <a:ext cx="7699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CUSTOM_2"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8" name="Google Shape;548;p36"/>
          <p:cNvGrpSpPr/>
          <p:nvPr/>
        </p:nvGrpSpPr>
        <p:grpSpPr>
          <a:xfrm>
            <a:off x="-9513" y="-6"/>
            <a:ext cx="9177947" cy="5143519"/>
            <a:chOff x="-9513" y="-6"/>
            <a:chExt cx="9177947" cy="5143519"/>
          </a:xfrm>
        </p:grpSpPr>
        <p:sp>
          <p:nvSpPr>
            <p:cNvPr id="549" name="Google Shape;549;p36"/>
            <p:cNvSpPr/>
            <p:nvPr/>
          </p:nvSpPr>
          <p:spPr>
            <a:xfrm>
              <a:off x="319050" y="283350"/>
              <a:ext cx="8505900" cy="4576800"/>
            </a:xfrm>
            <a:prstGeom prst="roundRect">
              <a:avLst>
                <a:gd fmla="val 3396" name="adj"/>
              </a:avLst>
            </a:prstGeom>
            <a:solidFill>
              <a:schemeClr val="accent4"/>
            </a:solidFill>
            <a:ln cap="flat" cmpd="sng" w="285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" name="Google Shape;550;p36"/>
            <p:cNvSpPr/>
            <p:nvPr/>
          </p:nvSpPr>
          <p:spPr>
            <a:xfrm>
              <a:off x="7132742" y="2"/>
              <a:ext cx="1612254" cy="1208486"/>
            </a:xfrm>
            <a:custGeom>
              <a:rect b="b" l="l" r="r" t="t"/>
              <a:pathLst>
                <a:path extrusionOk="0" h="18394" w="22809">
                  <a:moveTo>
                    <a:pt x="1" y="0"/>
                  </a:moveTo>
                  <a:lnTo>
                    <a:pt x="20070" y="18026"/>
                  </a:lnTo>
                  <a:cubicBezTo>
                    <a:pt x="20438" y="18393"/>
                    <a:pt x="20765" y="18393"/>
                    <a:pt x="21092" y="18393"/>
                  </a:cubicBezTo>
                  <a:cubicBezTo>
                    <a:pt x="21460" y="18393"/>
                    <a:pt x="21950" y="18189"/>
                    <a:pt x="22114" y="17862"/>
                  </a:cubicBezTo>
                  <a:cubicBezTo>
                    <a:pt x="22809" y="17372"/>
                    <a:pt x="22645" y="16350"/>
                    <a:pt x="22114" y="15818"/>
                  </a:cubicBezTo>
                  <a:lnTo>
                    <a:pt x="4415" y="0"/>
                  </a:lnTo>
                  <a:close/>
                </a:path>
              </a:pathLst>
            </a:custGeom>
            <a:solidFill>
              <a:schemeClr val="lt2">
                <a:alpha val="50196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" name="Google Shape;551;p36"/>
            <p:cNvSpPr/>
            <p:nvPr/>
          </p:nvSpPr>
          <p:spPr>
            <a:xfrm>
              <a:off x="6426313" y="-6"/>
              <a:ext cx="1250789" cy="937634"/>
            </a:xfrm>
            <a:custGeom>
              <a:rect b="b" l="l" r="r" t="t"/>
              <a:pathLst>
                <a:path extrusionOk="0" h="18394" w="22809">
                  <a:moveTo>
                    <a:pt x="1" y="0"/>
                  </a:moveTo>
                  <a:lnTo>
                    <a:pt x="20070" y="18026"/>
                  </a:lnTo>
                  <a:cubicBezTo>
                    <a:pt x="20438" y="18393"/>
                    <a:pt x="20765" y="18393"/>
                    <a:pt x="21092" y="18393"/>
                  </a:cubicBezTo>
                  <a:cubicBezTo>
                    <a:pt x="21460" y="18393"/>
                    <a:pt x="21950" y="18189"/>
                    <a:pt x="22114" y="17862"/>
                  </a:cubicBezTo>
                  <a:cubicBezTo>
                    <a:pt x="22809" y="17372"/>
                    <a:pt x="22645" y="16350"/>
                    <a:pt x="22114" y="15818"/>
                  </a:cubicBezTo>
                  <a:lnTo>
                    <a:pt x="4415" y="0"/>
                  </a:lnTo>
                  <a:close/>
                </a:path>
              </a:pathLst>
            </a:custGeom>
            <a:solidFill>
              <a:schemeClr val="lt2">
                <a:alpha val="50196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" name="Google Shape;552;p36"/>
            <p:cNvSpPr/>
            <p:nvPr/>
          </p:nvSpPr>
          <p:spPr>
            <a:xfrm>
              <a:off x="743298" y="3878776"/>
              <a:ext cx="1664900" cy="1264737"/>
            </a:xfrm>
            <a:custGeom>
              <a:rect b="b" l="l" r="r" t="t"/>
              <a:pathLst>
                <a:path extrusionOk="0" h="19743" w="24157">
                  <a:moveTo>
                    <a:pt x="1676" y="0"/>
                  </a:moveTo>
                  <a:cubicBezTo>
                    <a:pt x="1185" y="0"/>
                    <a:pt x="818" y="164"/>
                    <a:pt x="491" y="532"/>
                  </a:cubicBezTo>
                  <a:cubicBezTo>
                    <a:pt x="0" y="1022"/>
                    <a:pt x="0" y="2044"/>
                    <a:pt x="654" y="2575"/>
                  </a:cubicBezTo>
                  <a:lnTo>
                    <a:pt x="19742" y="19743"/>
                  </a:lnTo>
                  <a:lnTo>
                    <a:pt x="24157" y="19743"/>
                  </a:lnTo>
                  <a:lnTo>
                    <a:pt x="2534" y="327"/>
                  </a:lnTo>
                  <a:cubicBezTo>
                    <a:pt x="2371" y="0"/>
                    <a:pt x="2044" y="0"/>
                    <a:pt x="1676" y="0"/>
                  </a:cubicBezTo>
                  <a:close/>
                </a:path>
              </a:pathLst>
            </a:custGeom>
            <a:solidFill>
              <a:schemeClr val="lt2">
                <a:alpha val="50196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" name="Google Shape;553;p36"/>
            <p:cNvSpPr/>
            <p:nvPr/>
          </p:nvSpPr>
          <p:spPr>
            <a:xfrm rot="10800000">
              <a:off x="-9513" y="3652041"/>
              <a:ext cx="1143784" cy="1085055"/>
            </a:xfrm>
            <a:custGeom>
              <a:rect b="b" l="l" r="r" t="t"/>
              <a:pathLst>
                <a:path extrusionOk="0" h="16187" w="15860">
                  <a:moveTo>
                    <a:pt x="1717" y="0"/>
                  </a:moveTo>
                  <a:cubicBezTo>
                    <a:pt x="1186" y="0"/>
                    <a:pt x="859" y="204"/>
                    <a:pt x="532" y="531"/>
                  </a:cubicBezTo>
                  <a:cubicBezTo>
                    <a:pt x="1" y="1022"/>
                    <a:pt x="1" y="2044"/>
                    <a:pt x="696" y="2575"/>
                  </a:cubicBezTo>
                  <a:lnTo>
                    <a:pt x="15860" y="16186"/>
                  </a:lnTo>
                  <a:lnTo>
                    <a:pt x="15860" y="12467"/>
                  </a:lnTo>
                  <a:lnTo>
                    <a:pt x="15860" y="12262"/>
                  </a:lnTo>
                  <a:lnTo>
                    <a:pt x="2576" y="368"/>
                  </a:lnTo>
                  <a:cubicBezTo>
                    <a:pt x="2371" y="204"/>
                    <a:pt x="2044" y="0"/>
                    <a:pt x="1717" y="0"/>
                  </a:cubicBezTo>
                  <a:close/>
                </a:path>
              </a:pathLst>
            </a:custGeom>
            <a:solidFill>
              <a:schemeClr val="lt2">
                <a:alpha val="50196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" name="Google Shape;554;p36"/>
            <p:cNvSpPr/>
            <p:nvPr/>
          </p:nvSpPr>
          <p:spPr>
            <a:xfrm rot="10800000">
              <a:off x="-9513" y="2774418"/>
              <a:ext cx="1143784" cy="1085055"/>
            </a:xfrm>
            <a:custGeom>
              <a:rect b="b" l="l" r="r" t="t"/>
              <a:pathLst>
                <a:path extrusionOk="0" h="16187" w="15860">
                  <a:moveTo>
                    <a:pt x="1717" y="0"/>
                  </a:moveTo>
                  <a:cubicBezTo>
                    <a:pt x="1186" y="0"/>
                    <a:pt x="859" y="204"/>
                    <a:pt x="532" y="531"/>
                  </a:cubicBezTo>
                  <a:cubicBezTo>
                    <a:pt x="1" y="1022"/>
                    <a:pt x="1" y="2044"/>
                    <a:pt x="696" y="2575"/>
                  </a:cubicBezTo>
                  <a:lnTo>
                    <a:pt x="15860" y="16186"/>
                  </a:lnTo>
                  <a:lnTo>
                    <a:pt x="15860" y="12467"/>
                  </a:lnTo>
                  <a:lnTo>
                    <a:pt x="15860" y="12262"/>
                  </a:lnTo>
                  <a:lnTo>
                    <a:pt x="2576" y="368"/>
                  </a:lnTo>
                  <a:cubicBezTo>
                    <a:pt x="2371" y="204"/>
                    <a:pt x="2044" y="0"/>
                    <a:pt x="1717" y="0"/>
                  </a:cubicBezTo>
                  <a:close/>
                </a:path>
              </a:pathLst>
            </a:custGeom>
            <a:solidFill>
              <a:schemeClr val="lt2">
                <a:alpha val="50196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" name="Google Shape;555;p36"/>
            <p:cNvSpPr/>
            <p:nvPr/>
          </p:nvSpPr>
          <p:spPr>
            <a:xfrm>
              <a:off x="7972352" y="1381124"/>
              <a:ext cx="1196082" cy="1134709"/>
            </a:xfrm>
            <a:custGeom>
              <a:rect b="b" l="l" r="r" t="t"/>
              <a:pathLst>
                <a:path extrusionOk="0" h="16187" w="15860">
                  <a:moveTo>
                    <a:pt x="1717" y="0"/>
                  </a:moveTo>
                  <a:cubicBezTo>
                    <a:pt x="1186" y="0"/>
                    <a:pt x="859" y="204"/>
                    <a:pt x="532" y="531"/>
                  </a:cubicBezTo>
                  <a:cubicBezTo>
                    <a:pt x="1" y="1022"/>
                    <a:pt x="1" y="2044"/>
                    <a:pt x="696" y="2575"/>
                  </a:cubicBezTo>
                  <a:lnTo>
                    <a:pt x="15860" y="16186"/>
                  </a:lnTo>
                  <a:lnTo>
                    <a:pt x="15860" y="12467"/>
                  </a:lnTo>
                  <a:lnTo>
                    <a:pt x="15860" y="12262"/>
                  </a:lnTo>
                  <a:lnTo>
                    <a:pt x="2576" y="368"/>
                  </a:lnTo>
                  <a:cubicBezTo>
                    <a:pt x="2371" y="204"/>
                    <a:pt x="2044" y="0"/>
                    <a:pt x="1717" y="0"/>
                  </a:cubicBezTo>
                  <a:close/>
                </a:path>
              </a:pathLst>
            </a:custGeom>
            <a:solidFill>
              <a:schemeClr val="lt2">
                <a:alpha val="50196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56" name="Google Shape;556;p36"/>
          <p:cNvGrpSpPr/>
          <p:nvPr/>
        </p:nvGrpSpPr>
        <p:grpSpPr>
          <a:xfrm>
            <a:off x="4281415" y="75177"/>
            <a:ext cx="581170" cy="125403"/>
            <a:chOff x="4685288" y="186288"/>
            <a:chExt cx="419375" cy="90485"/>
          </a:xfrm>
        </p:grpSpPr>
        <p:sp>
          <p:nvSpPr>
            <p:cNvPr id="557" name="Google Shape;557;p36"/>
            <p:cNvSpPr/>
            <p:nvPr/>
          </p:nvSpPr>
          <p:spPr>
            <a:xfrm>
              <a:off x="4687513" y="186288"/>
              <a:ext cx="414900" cy="82200"/>
            </a:xfrm>
            <a:prstGeom prst="roundRect">
              <a:avLst>
                <a:gd fmla="val 5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58" name="Google Shape;558;p36"/>
            <p:cNvGrpSpPr/>
            <p:nvPr/>
          </p:nvGrpSpPr>
          <p:grpSpPr>
            <a:xfrm>
              <a:off x="4685288" y="186300"/>
              <a:ext cx="419375" cy="90473"/>
              <a:chOff x="4390000" y="182175"/>
              <a:chExt cx="419375" cy="90473"/>
            </a:xfrm>
          </p:grpSpPr>
          <p:sp>
            <p:nvSpPr>
              <p:cNvPr id="559" name="Google Shape;559;p36"/>
              <p:cNvSpPr/>
              <p:nvPr/>
            </p:nvSpPr>
            <p:spPr>
              <a:xfrm>
                <a:off x="4390000" y="182175"/>
                <a:ext cx="419375" cy="90473"/>
              </a:xfrm>
              <a:custGeom>
                <a:rect b="b" l="l" r="r" t="t"/>
                <a:pathLst>
                  <a:path extrusionOk="0" h="1906" w="8835">
                    <a:moveTo>
                      <a:pt x="7882" y="155"/>
                    </a:moveTo>
                    <a:cubicBezTo>
                      <a:pt x="8323" y="155"/>
                      <a:pt x="8680" y="512"/>
                      <a:pt x="8680" y="953"/>
                    </a:cubicBezTo>
                    <a:cubicBezTo>
                      <a:pt x="8680" y="1393"/>
                      <a:pt x="8323" y="1750"/>
                      <a:pt x="7882" y="1750"/>
                    </a:cubicBezTo>
                    <a:lnTo>
                      <a:pt x="953" y="1750"/>
                    </a:lnTo>
                    <a:cubicBezTo>
                      <a:pt x="512" y="1750"/>
                      <a:pt x="155" y="1393"/>
                      <a:pt x="155" y="953"/>
                    </a:cubicBezTo>
                    <a:cubicBezTo>
                      <a:pt x="155" y="512"/>
                      <a:pt x="512" y="155"/>
                      <a:pt x="953" y="155"/>
                    </a:cubicBezTo>
                    <a:close/>
                    <a:moveTo>
                      <a:pt x="953" y="0"/>
                    </a:moveTo>
                    <a:cubicBezTo>
                      <a:pt x="429" y="0"/>
                      <a:pt x="0" y="429"/>
                      <a:pt x="0" y="953"/>
                    </a:cubicBezTo>
                    <a:cubicBezTo>
                      <a:pt x="0" y="1476"/>
                      <a:pt x="429" y="1905"/>
                      <a:pt x="953" y="1905"/>
                    </a:cubicBezTo>
                    <a:lnTo>
                      <a:pt x="7882" y="1905"/>
                    </a:lnTo>
                    <a:cubicBezTo>
                      <a:pt x="8406" y="1905"/>
                      <a:pt x="8835" y="1476"/>
                      <a:pt x="8835" y="953"/>
                    </a:cubicBezTo>
                    <a:cubicBezTo>
                      <a:pt x="8835" y="429"/>
                      <a:pt x="8406" y="0"/>
                      <a:pt x="788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0" name="Google Shape;560;p36"/>
              <p:cNvSpPr/>
              <p:nvPr/>
            </p:nvSpPr>
            <p:spPr>
              <a:xfrm>
                <a:off x="4464048" y="201352"/>
                <a:ext cx="52024" cy="52072"/>
              </a:xfrm>
              <a:custGeom>
                <a:rect b="b" l="l" r="r" t="t"/>
                <a:pathLst>
                  <a:path extrusionOk="0" h="1097" w="1096">
                    <a:moveTo>
                      <a:pt x="548" y="144"/>
                    </a:moveTo>
                    <a:cubicBezTo>
                      <a:pt x="774" y="144"/>
                      <a:pt x="953" y="322"/>
                      <a:pt x="953" y="549"/>
                    </a:cubicBezTo>
                    <a:cubicBezTo>
                      <a:pt x="953" y="763"/>
                      <a:pt x="774" y="941"/>
                      <a:pt x="548" y="941"/>
                    </a:cubicBezTo>
                    <a:cubicBezTo>
                      <a:pt x="333" y="941"/>
                      <a:pt x="155" y="763"/>
                      <a:pt x="155" y="549"/>
                    </a:cubicBezTo>
                    <a:cubicBezTo>
                      <a:pt x="155" y="322"/>
                      <a:pt x="333" y="144"/>
                      <a:pt x="548" y="144"/>
                    </a:cubicBezTo>
                    <a:close/>
                    <a:moveTo>
                      <a:pt x="548" y="1"/>
                    </a:moveTo>
                    <a:cubicBezTo>
                      <a:pt x="250" y="1"/>
                      <a:pt x="0" y="251"/>
                      <a:pt x="0" y="549"/>
                    </a:cubicBezTo>
                    <a:cubicBezTo>
                      <a:pt x="0" y="846"/>
                      <a:pt x="250" y="1096"/>
                      <a:pt x="548" y="1096"/>
                    </a:cubicBezTo>
                    <a:cubicBezTo>
                      <a:pt x="845" y="1096"/>
                      <a:pt x="1095" y="846"/>
                      <a:pt x="1095" y="549"/>
                    </a:cubicBezTo>
                    <a:cubicBezTo>
                      <a:pt x="1095" y="251"/>
                      <a:pt x="845" y="1"/>
                      <a:pt x="54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561" name="Google Shape;561;p36"/>
          <p:cNvSpPr txBox="1"/>
          <p:nvPr>
            <p:ph idx="1" type="subTitle"/>
          </p:nvPr>
        </p:nvSpPr>
        <p:spPr>
          <a:xfrm>
            <a:off x="1909800" y="1549776"/>
            <a:ext cx="5324400" cy="130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9pPr>
          </a:lstStyle>
          <a:p/>
        </p:txBody>
      </p:sp>
      <p:sp>
        <p:nvSpPr>
          <p:cNvPr id="562" name="Google Shape;562;p36"/>
          <p:cNvSpPr txBox="1"/>
          <p:nvPr>
            <p:ph type="title"/>
          </p:nvPr>
        </p:nvSpPr>
        <p:spPr>
          <a:xfrm>
            <a:off x="3327000" y="3134828"/>
            <a:ext cx="2490000" cy="31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1"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">
  <p:cSld name="CUSTOM_4">
    <p:bg>
      <p:bgPr>
        <a:solidFill>
          <a:schemeClr val="accent2"/>
        </a:solidFill>
      </p:bgPr>
    </p:bg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37"/>
          <p:cNvSpPr txBox="1"/>
          <p:nvPr>
            <p:ph idx="1" type="body"/>
          </p:nvPr>
        </p:nvSpPr>
        <p:spPr>
          <a:xfrm>
            <a:off x="5205225" y="1366325"/>
            <a:ext cx="2984700" cy="312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●"/>
              <a:defRPr sz="1600">
                <a:solidFill>
                  <a:schemeClr val="accent3"/>
                </a:solidFill>
              </a:defRPr>
            </a:lvl1pPr>
            <a:lvl2pPr indent="-3429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○"/>
              <a:defRPr sz="1800">
                <a:solidFill>
                  <a:schemeClr val="accent3"/>
                </a:solidFill>
              </a:defRPr>
            </a:lvl2pPr>
            <a:lvl3pPr indent="-3429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■"/>
              <a:defRPr sz="1800">
                <a:solidFill>
                  <a:schemeClr val="accent3"/>
                </a:solidFill>
              </a:defRPr>
            </a:lvl3pPr>
            <a:lvl4pPr indent="-3429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●"/>
              <a:defRPr sz="1800">
                <a:solidFill>
                  <a:schemeClr val="accent3"/>
                </a:solidFill>
              </a:defRPr>
            </a:lvl4pPr>
            <a:lvl5pPr indent="-3429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○"/>
              <a:defRPr sz="1800">
                <a:solidFill>
                  <a:schemeClr val="accent3"/>
                </a:solidFill>
              </a:defRPr>
            </a:lvl5pPr>
            <a:lvl6pPr indent="-3429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■"/>
              <a:defRPr sz="1800">
                <a:solidFill>
                  <a:schemeClr val="accent3"/>
                </a:solidFill>
              </a:defRPr>
            </a:lvl6pPr>
            <a:lvl7pPr indent="-3429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●"/>
              <a:defRPr sz="1800">
                <a:solidFill>
                  <a:schemeClr val="accent3"/>
                </a:solidFill>
              </a:defRPr>
            </a:lvl7pPr>
            <a:lvl8pPr indent="-3429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○"/>
              <a:defRPr sz="1800">
                <a:solidFill>
                  <a:schemeClr val="accent3"/>
                </a:solidFill>
              </a:defRPr>
            </a:lvl8pPr>
            <a:lvl9pPr indent="-3429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800"/>
              <a:buChar char="■"/>
              <a:defRPr sz="18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565" name="Google Shape;565;p37"/>
          <p:cNvSpPr txBox="1"/>
          <p:nvPr>
            <p:ph type="title"/>
          </p:nvPr>
        </p:nvSpPr>
        <p:spPr>
          <a:xfrm>
            <a:off x="722375" y="530750"/>
            <a:ext cx="7927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566" name="Google Shape;566;p37"/>
          <p:cNvGrpSpPr/>
          <p:nvPr/>
        </p:nvGrpSpPr>
        <p:grpSpPr>
          <a:xfrm flipH="1">
            <a:off x="-447600" y="2065597"/>
            <a:ext cx="1179753" cy="2854242"/>
            <a:chOff x="7907551" y="-114309"/>
            <a:chExt cx="1908059" cy="4616273"/>
          </a:xfrm>
        </p:grpSpPr>
        <p:sp>
          <p:nvSpPr>
            <p:cNvPr id="567" name="Google Shape;567;p37"/>
            <p:cNvSpPr/>
            <p:nvPr/>
          </p:nvSpPr>
          <p:spPr>
            <a:xfrm>
              <a:off x="8606186" y="3608365"/>
              <a:ext cx="39" cy="483371"/>
            </a:xfrm>
            <a:custGeom>
              <a:rect b="b" l="l" r="r" t="t"/>
              <a:pathLst>
                <a:path extrusionOk="0" h="12426" w="1">
                  <a:moveTo>
                    <a:pt x="1" y="0"/>
                  </a:moveTo>
                  <a:lnTo>
                    <a:pt x="1" y="124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37"/>
            <p:cNvSpPr/>
            <p:nvPr/>
          </p:nvSpPr>
          <p:spPr>
            <a:xfrm>
              <a:off x="8566430" y="3568608"/>
              <a:ext cx="79551" cy="562883"/>
            </a:xfrm>
            <a:custGeom>
              <a:rect b="b" l="l" r="r" t="t"/>
              <a:pathLst>
                <a:path extrusionOk="0" h="14470" w="2045">
                  <a:moveTo>
                    <a:pt x="1023" y="0"/>
                  </a:moveTo>
                  <a:cubicBezTo>
                    <a:pt x="369" y="0"/>
                    <a:pt x="1" y="327"/>
                    <a:pt x="1" y="1022"/>
                  </a:cubicBezTo>
                  <a:lnTo>
                    <a:pt x="1" y="13448"/>
                  </a:lnTo>
                  <a:cubicBezTo>
                    <a:pt x="1" y="13979"/>
                    <a:pt x="369" y="14470"/>
                    <a:pt x="1023" y="14470"/>
                  </a:cubicBezTo>
                  <a:cubicBezTo>
                    <a:pt x="1554" y="14470"/>
                    <a:pt x="2044" y="13979"/>
                    <a:pt x="2044" y="13448"/>
                  </a:cubicBezTo>
                  <a:lnTo>
                    <a:pt x="2044" y="1022"/>
                  </a:lnTo>
                  <a:cubicBezTo>
                    <a:pt x="2044" y="327"/>
                    <a:pt x="1554" y="0"/>
                    <a:pt x="1023" y="0"/>
                  </a:cubicBezTo>
                  <a:close/>
                </a:path>
              </a:pathLst>
            </a:custGeom>
            <a:solidFill>
              <a:schemeClr val="accent1">
                <a:alpha val="12156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37"/>
            <p:cNvSpPr/>
            <p:nvPr/>
          </p:nvSpPr>
          <p:spPr>
            <a:xfrm>
              <a:off x="8798589" y="3873900"/>
              <a:ext cx="39" cy="483371"/>
            </a:xfrm>
            <a:custGeom>
              <a:rect b="b" l="l" r="r" t="t"/>
              <a:pathLst>
                <a:path extrusionOk="0" h="12426" w="1">
                  <a:moveTo>
                    <a:pt x="0" y="0"/>
                  </a:moveTo>
                  <a:lnTo>
                    <a:pt x="0" y="124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" name="Google Shape;570;p37"/>
            <p:cNvSpPr/>
            <p:nvPr/>
          </p:nvSpPr>
          <p:spPr>
            <a:xfrm>
              <a:off x="8758832" y="3834144"/>
              <a:ext cx="79551" cy="562883"/>
            </a:xfrm>
            <a:custGeom>
              <a:rect b="b" l="l" r="r" t="t"/>
              <a:pathLst>
                <a:path extrusionOk="0" h="14470" w="2045">
                  <a:moveTo>
                    <a:pt x="1022" y="0"/>
                  </a:moveTo>
                  <a:cubicBezTo>
                    <a:pt x="532" y="0"/>
                    <a:pt x="0" y="491"/>
                    <a:pt x="0" y="1022"/>
                  </a:cubicBezTo>
                  <a:lnTo>
                    <a:pt x="0" y="13448"/>
                  </a:lnTo>
                  <a:cubicBezTo>
                    <a:pt x="0" y="14102"/>
                    <a:pt x="532" y="14470"/>
                    <a:pt x="1022" y="14470"/>
                  </a:cubicBezTo>
                  <a:cubicBezTo>
                    <a:pt x="1554" y="14470"/>
                    <a:pt x="2044" y="14102"/>
                    <a:pt x="2044" y="13448"/>
                  </a:cubicBezTo>
                  <a:lnTo>
                    <a:pt x="2044" y="1022"/>
                  </a:lnTo>
                  <a:cubicBezTo>
                    <a:pt x="2044" y="491"/>
                    <a:pt x="1554" y="0"/>
                    <a:pt x="1022" y="0"/>
                  </a:cubicBezTo>
                  <a:close/>
                </a:path>
              </a:pathLst>
            </a:custGeom>
            <a:solidFill>
              <a:schemeClr val="accent1">
                <a:alpha val="12156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37"/>
            <p:cNvSpPr/>
            <p:nvPr/>
          </p:nvSpPr>
          <p:spPr>
            <a:xfrm>
              <a:off x="7907551" y="-114309"/>
              <a:ext cx="1238654" cy="3139619"/>
            </a:xfrm>
            <a:custGeom>
              <a:rect b="b" l="l" r="r" t="t"/>
              <a:pathLst>
                <a:path extrusionOk="0" h="80710" w="31842">
                  <a:moveTo>
                    <a:pt x="3210" y="0"/>
                  </a:moveTo>
                  <a:cubicBezTo>
                    <a:pt x="2252" y="0"/>
                    <a:pt x="1348" y="293"/>
                    <a:pt x="818" y="992"/>
                  </a:cubicBezTo>
                  <a:cubicBezTo>
                    <a:pt x="164" y="1851"/>
                    <a:pt x="1" y="2873"/>
                    <a:pt x="1" y="3894"/>
                  </a:cubicBezTo>
                  <a:cubicBezTo>
                    <a:pt x="1" y="8677"/>
                    <a:pt x="4088" y="12928"/>
                    <a:pt x="3557" y="17710"/>
                  </a:cubicBezTo>
                  <a:cubicBezTo>
                    <a:pt x="3393" y="20408"/>
                    <a:pt x="1513" y="22983"/>
                    <a:pt x="1513" y="25680"/>
                  </a:cubicBezTo>
                  <a:cubicBezTo>
                    <a:pt x="1513" y="29768"/>
                    <a:pt x="5437" y="33038"/>
                    <a:pt x="6295" y="36921"/>
                  </a:cubicBezTo>
                  <a:cubicBezTo>
                    <a:pt x="7481" y="43420"/>
                    <a:pt x="655" y="50736"/>
                    <a:pt x="4579" y="56009"/>
                  </a:cubicBezTo>
                  <a:cubicBezTo>
                    <a:pt x="6295" y="58584"/>
                    <a:pt x="10219" y="59933"/>
                    <a:pt x="10383" y="62998"/>
                  </a:cubicBezTo>
                  <a:cubicBezTo>
                    <a:pt x="10546" y="65369"/>
                    <a:pt x="7971" y="67086"/>
                    <a:pt x="6786" y="69293"/>
                  </a:cubicBezTo>
                  <a:cubicBezTo>
                    <a:pt x="5273" y="71663"/>
                    <a:pt x="5437" y="74729"/>
                    <a:pt x="6786" y="77141"/>
                  </a:cubicBezTo>
                  <a:cubicBezTo>
                    <a:pt x="8254" y="79382"/>
                    <a:pt x="10929" y="80710"/>
                    <a:pt x="13496" y="80710"/>
                  </a:cubicBezTo>
                  <a:cubicBezTo>
                    <a:pt x="13644" y="80710"/>
                    <a:pt x="13792" y="80706"/>
                    <a:pt x="13939" y="80697"/>
                  </a:cubicBezTo>
                  <a:lnTo>
                    <a:pt x="22645" y="79838"/>
                  </a:lnTo>
                  <a:cubicBezTo>
                    <a:pt x="28245" y="79511"/>
                    <a:pt x="31842" y="71663"/>
                    <a:pt x="28245" y="67249"/>
                  </a:cubicBezTo>
                  <a:cubicBezTo>
                    <a:pt x="26569" y="65042"/>
                    <a:pt x="23503" y="63489"/>
                    <a:pt x="22645" y="60791"/>
                  </a:cubicBezTo>
                  <a:cubicBezTo>
                    <a:pt x="21623" y="56540"/>
                    <a:pt x="26732" y="52248"/>
                    <a:pt x="25016" y="48161"/>
                  </a:cubicBezTo>
                  <a:cubicBezTo>
                    <a:pt x="24321" y="46322"/>
                    <a:pt x="22277" y="45300"/>
                    <a:pt x="21092" y="43583"/>
                  </a:cubicBezTo>
                  <a:cubicBezTo>
                    <a:pt x="17863" y="39169"/>
                    <a:pt x="21787" y="32670"/>
                    <a:pt x="20601" y="27397"/>
                  </a:cubicBezTo>
                  <a:cubicBezTo>
                    <a:pt x="19743" y="22615"/>
                    <a:pt x="15124" y="19549"/>
                    <a:pt x="12917" y="15298"/>
                  </a:cubicBezTo>
                  <a:cubicBezTo>
                    <a:pt x="10383" y="10353"/>
                    <a:pt x="10546" y="3404"/>
                    <a:pt x="5764" y="665"/>
                  </a:cubicBezTo>
                  <a:cubicBezTo>
                    <a:pt x="5036" y="252"/>
                    <a:pt x="4100" y="0"/>
                    <a:pt x="3210" y="0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285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37"/>
            <p:cNvSpPr/>
            <p:nvPr/>
          </p:nvSpPr>
          <p:spPr>
            <a:xfrm>
              <a:off x="8119015" y="89647"/>
              <a:ext cx="596298" cy="2776176"/>
            </a:xfrm>
            <a:custGeom>
              <a:rect b="b" l="l" r="r" t="t"/>
              <a:pathLst>
                <a:path extrusionOk="0" h="71367" w="15329">
                  <a:moveTo>
                    <a:pt x="328" y="0"/>
                  </a:moveTo>
                  <a:cubicBezTo>
                    <a:pt x="164" y="0"/>
                    <a:pt x="1" y="205"/>
                    <a:pt x="1" y="368"/>
                  </a:cubicBezTo>
                  <a:cubicBezTo>
                    <a:pt x="164" y="695"/>
                    <a:pt x="5805" y="23339"/>
                    <a:pt x="10219" y="43776"/>
                  </a:cubicBezTo>
                  <a:lnTo>
                    <a:pt x="10219" y="43776"/>
                  </a:lnTo>
                  <a:lnTo>
                    <a:pt x="4252" y="39525"/>
                  </a:lnTo>
                  <a:cubicBezTo>
                    <a:pt x="4252" y="39362"/>
                    <a:pt x="4088" y="39362"/>
                    <a:pt x="4088" y="39362"/>
                  </a:cubicBezTo>
                  <a:cubicBezTo>
                    <a:pt x="3925" y="39362"/>
                    <a:pt x="3925" y="39362"/>
                    <a:pt x="3925" y="39525"/>
                  </a:cubicBezTo>
                  <a:cubicBezTo>
                    <a:pt x="3761" y="39689"/>
                    <a:pt x="3761" y="39852"/>
                    <a:pt x="3925" y="40057"/>
                  </a:cubicBezTo>
                  <a:lnTo>
                    <a:pt x="10056" y="44471"/>
                  </a:lnTo>
                  <a:lnTo>
                    <a:pt x="10219" y="44635"/>
                  </a:lnTo>
                  <a:lnTo>
                    <a:pt x="10383" y="44635"/>
                  </a:lnTo>
                  <a:cubicBezTo>
                    <a:pt x="11568" y="50929"/>
                    <a:pt x="12754" y="57060"/>
                    <a:pt x="13612" y="62170"/>
                  </a:cubicBezTo>
                  <a:lnTo>
                    <a:pt x="8666" y="57060"/>
                  </a:lnTo>
                  <a:cubicBezTo>
                    <a:pt x="8666" y="56897"/>
                    <a:pt x="8503" y="56897"/>
                    <a:pt x="8503" y="56897"/>
                  </a:cubicBezTo>
                  <a:cubicBezTo>
                    <a:pt x="8339" y="56897"/>
                    <a:pt x="8339" y="56897"/>
                    <a:pt x="8176" y="57060"/>
                  </a:cubicBezTo>
                  <a:lnTo>
                    <a:pt x="8176" y="57428"/>
                  </a:lnTo>
                  <a:lnTo>
                    <a:pt x="13775" y="63355"/>
                  </a:lnTo>
                  <a:cubicBezTo>
                    <a:pt x="14307" y="66420"/>
                    <a:pt x="14634" y="69159"/>
                    <a:pt x="14797" y="71366"/>
                  </a:cubicBezTo>
                  <a:lnTo>
                    <a:pt x="15329" y="71366"/>
                  </a:lnTo>
                  <a:cubicBezTo>
                    <a:pt x="15329" y="69322"/>
                    <a:pt x="15002" y="66788"/>
                    <a:pt x="14470" y="64050"/>
                  </a:cubicBezTo>
                  <a:lnTo>
                    <a:pt x="14634" y="64050"/>
                  </a:lnTo>
                  <a:cubicBezTo>
                    <a:pt x="14634" y="64050"/>
                    <a:pt x="14797" y="64050"/>
                    <a:pt x="14797" y="63886"/>
                  </a:cubicBezTo>
                  <a:cubicBezTo>
                    <a:pt x="15002" y="63886"/>
                    <a:pt x="15002" y="63559"/>
                    <a:pt x="14797" y="63559"/>
                  </a:cubicBezTo>
                  <a:lnTo>
                    <a:pt x="14470" y="63028"/>
                  </a:lnTo>
                  <a:cubicBezTo>
                    <a:pt x="11078" y="41406"/>
                    <a:pt x="859" y="695"/>
                    <a:pt x="696" y="205"/>
                  </a:cubicBezTo>
                  <a:cubicBezTo>
                    <a:pt x="696" y="0"/>
                    <a:pt x="491" y="0"/>
                    <a:pt x="328" y="0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37"/>
            <p:cNvSpPr/>
            <p:nvPr/>
          </p:nvSpPr>
          <p:spPr>
            <a:xfrm>
              <a:off x="8424307" y="938692"/>
              <a:ext cx="111332" cy="318046"/>
            </a:xfrm>
            <a:custGeom>
              <a:rect b="b" l="l" r="r" t="t"/>
              <a:pathLst>
                <a:path extrusionOk="0" h="8176" w="2862">
                  <a:moveTo>
                    <a:pt x="2535" y="1"/>
                  </a:moveTo>
                  <a:cubicBezTo>
                    <a:pt x="2371" y="1"/>
                    <a:pt x="2208" y="164"/>
                    <a:pt x="2208" y="328"/>
                  </a:cubicBezTo>
                  <a:lnTo>
                    <a:pt x="1" y="7808"/>
                  </a:lnTo>
                  <a:cubicBezTo>
                    <a:pt x="1" y="8012"/>
                    <a:pt x="1" y="8176"/>
                    <a:pt x="164" y="8176"/>
                  </a:cubicBezTo>
                  <a:lnTo>
                    <a:pt x="328" y="8176"/>
                  </a:lnTo>
                  <a:cubicBezTo>
                    <a:pt x="491" y="8176"/>
                    <a:pt x="491" y="8176"/>
                    <a:pt x="655" y="8012"/>
                  </a:cubicBezTo>
                  <a:lnTo>
                    <a:pt x="2862" y="491"/>
                  </a:lnTo>
                  <a:cubicBezTo>
                    <a:pt x="2862" y="328"/>
                    <a:pt x="2698" y="164"/>
                    <a:pt x="2535" y="1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37"/>
            <p:cNvSpPr/>
            <p:nvPr/>
          </p:nvSpPr>
          <p:spPr>
            <a:xfrm>
              <a:off x="8788417" y="298310"/>
              <a:ext cx="1027193" cy="2682583"/>
            </a:xfrm>
            <a:custGeom>
              <a:rect b="b" l="l" r="r" t="t"/>
              <a:pathLst>
                <a:path extrusionOk="0" h="68961" w="26406">
                  <a:moveTo>
                    <a:pt x="18871" y="0"/>
                  </a:moveTo>
                  <a:cubicBezTo>
                    <a:pt x="18467" y="0"/>
                    <a:pt x="18069" y="86"/>
                    <a:pt x="17699" y="277"/>
                  </a:cubicBezTo>
                  <a:cubicBezTo>
                    <a:pt x="17004" y="604"/>
                    <a:pt x="16514" y="1462"/>
                    <a:pt x="16187" y="2321"/>
                  </a:cubicBezTo>
                  <a:cubicBezTo>
                    <a:pt x="14961" y="6081"/>
                    <a:pt x="16841" y="10495"/>
                    <a:pt x="15165" y="14256"/>
                  </a:cubicBezTo>
                  <a:cubicBezTo>
                    <a:pt x="14143" y="16299"/>
                    <a:pt x="12100" y="17648"/>
                    <a:pt x="11241" y="19856"/>
                  </a:cubicBezTo>
                  <a:cubicBezTo>
                    <a:pt x="10056" y="23085"/>
                    <a:pt x="12263" y="26845"/>
                    <a:pt x="11568" y="30237"/>
                  </a:cubicBezTo>
                  <a:cubicBezTo>
                    <a:pt x="10710" y="35715"/>
                    <a:pt x="3230" y="39434"/>
                    <a:pt x="4742" y="44707"/>
                  </a:cubicBezTo>
                  <a:cubicBezTo>
                    <a:pt x="5437" y="47282"/>
                    <a:pt x="8176" y="49326"/>
                    <a:pt x="7317" y="51696"/>
                  </a:cubicBezTo>
                  <a:cubicBezTo>
                    <a:pt x="6786" y="53740"/>
                    <a:pt x="4415" y="54435"/>
                    <a:pt x="2699" y="55784"/>
                  </a:cubicBezTo>
                  <a:cubicBezTo>
                    <a:pt x="859" y="57173"/>
                    <a:pt x="1" y="59708"/>
                    <a:pt x="491" y="62078"/>
                  </a:cubicBezTo>
                  <a:cubicBezTo>
                    <a:pt x="1023" y="64326"/>
                    <a:pt x="2903" y="66166"/>
                    <a:pt x="5110" y="66861"/>
                  </a:cubicBezTo>
                  <a:lnTo>
                    <a:pt x="12263" y="68741"/>
                  </a:lnTo>
                  <a:cubicBezTo>
                    <a:pt x="12754" y="68891"/>
                    <a:pt x="13251" y="68961"/>
                    <a:pt x="13745" y="68961"/>
                  </a:cubicBezTo>
                  <a:cubicBezTo>
                    <a:pt x="17699" y="68961"/>
                    <a:pt x="21473" y="64472"/>
                    <a:pt x="20274" y="60402"/>
                  </a:cubicBezTo>
                  <a:cubicBezTo>
                    <a:pt x="19580" y="58195"/>
                    <a:pt x="17536" y="56152"/>
                    <a:pt x="17699" y="53577"/>
                  </a:cubicBezTo>
                  <a:cubicBezTo>
                    <a:pt x="18026" y="50020"/>
                    <a:pt x="23340" y="48140"/>
                    <a:pt x="23136" y="44380"/>
                  </a:cubicBezTo>
                  <a:cubicBezTo>
                    <a:pt x="23136" y="42663"/>
                    <a:pt x="21787" y="41314"/>
                    <a:pt x="21460" y="39598"/>
                  </a:cubicBezTo>
                  <a:cubicBezTo>
                    <a:pt x="20070" y="35183"/>
                    <a:pt x="25016" y="31259"/>
                    <a:pt x="25711" y="26681"/>
                  </a:cubicBezTo>
                  <a:cubicBezTo>
                    <a:pt x="26406" y="22758"/>
                    <a:pt x="23667" y="18997"/>
                    <a:pt x="23340" y="14910"/>
                  </a:cubicBezTo>
                  <a:cubicBezTo>
                    <a:pt x="22645" y="10332"/>
                    <a:pt x="24852" y="4855"/>
                    <a:pt x="21787" y="1462"/>
                  </a:cubicBezTo>
                  <a:cubicBezTo>
                    <a:pt x="21045" y="602"/>
                    <a:pt x="19938" y="0"/>
                    <a:pt x="18871" y="0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285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37"/>
            <p:cNvSpPr/>
            <p:nvPr/>
          </p:nvSpPr>
          <p:spPr>
            <a:xfrm>
              <a:off x="9179562" y="495109"/>
              <a:ext cx="410278" cy="2370722"/>
            </a:xfrm>
            <a:custGeom>
              <a:rect b="b" l="l" r="r" t="t"/>
              <a:pathLst>
                <a:path extrusionOk="0" h="60944" w="10547">
                  <a:moveTo>
                    <a:pt x="10383" y="0"/>
                  </a:moveTo>
                  <a:cubicBezTo>
                    <a:pt x="10219" y="0"/>
                    <a:pt x="10015" y="0"/>
                    <a:pt x="10015" y="164"/>
                  </a:cubicBezTo>
                  <a:cubicBezTo>
                    <a:pt x="10015" y="491"/>
                    <a:pt x="7971" y="19906"/>
                    <a:pt x="5437" y="37277"/>
                  </a:cubicBezTo>
                  <a:lnTo>
                    <a:pt x="2045" y="32168"/>
                  </a:lnTo>
                  <a:cubicBezTo>
                    <a:pt x="2045" y="32168"/>
                    <a:pt x="2045" y="32004"/>
                    <a:pt x="1840" y="32004"/>
                  </a:cubicBezTo>
                  <a:lnTo>
                    <a:pt x="1677" y="32168"/>
                  </a:lnTo>
                  <a:cubicBezTo>
                    <a:pt x="1677" y="32168"/>
                    <a:pt x="1513" y="32331"/>
                    <a:pt x="1677" y="32495"/>
                  </a:cubicBezTo>
                  <a:lnTo>
                    <a:pt x="5274" y="37972"/>
                  </a:lnTo>
                  <a:lnTo>
                    <a:pt x="5437" y="37972"/>
                  </a:lnTo>
                  <a:cubicBezTo>
                    <a:pt x="4579" y="43408"/>
                    <a:pt x="3720" y="48518"/>
                    <a:pt x="2862" y="52768"/>
                  </a:cubicBezTo>
                  <a:lnTo>
                    <a:pt x="491" y="47332"/>
                  </a:lnTo>
                  <a:cubicBezTo>
                    <a:pt x="491" y="47169"/>
                    <a:pt x="328" y="47169"/>
                    <a:pt x="328" y="47169"/>
                  </a:cubicBezTo>
                  <a:lnTo>
                    <a:pt x="164" y="47169"/>
                  </a:lnTo>
                  <a:cubicBezTo>
                    <a:pt x="1" y="47169"/>
                    <a:pt x="1" y="47332"/>
                    <a:pt x="1" y="47496"/>
                  </a:cubicBezTo>
                  <a:lnTo>
                    <a:pt x="2699" y="53790"/>
                  </a:lnTo>
                  <a:cubicBezTo>
                    <a:pt x="2208" y="56692"/>
                    <a:pt x="1513" y="59063"/>
                    <a:pt x="1023" y="60943"/>
                  </a:cubicBezTo>
                  <a:lnTo>
                    <a:pt x="1513" y="60943"/>
                  </a:lnTo>
                  <a:cubicBezTo>
                    <a:pt x="2045" y="59267"/>
                    <a:pt x="2535" y="57019"/>
                    <a:pt x="3066" y="54485"/>
                  </a:cubicBezTo>
                  <a:lnTo>
                    <a:pt x="3393" y="54485"/>
                  </a:lnTo>
                  <a:cubicBezTo>
                    <a:pt x="3393" y="54485"/>
                    <a:pt x="3557" y="54322"/>
                    <a:pt x="3393" y="54158"/>
                  </a:cubicBezTo>
                  <a:lnTo>
                    <a:pt x="3230" y="53627"/>
                  </a:lnTo>
                  <a:cubicBezTo>
                    <a:pt x="6786" y="35560"/>
                    <a:pt x="10546" y="654"/>
                    <a:pt x="10546" y="164"/>
                  </a:cubicBezTo>
                  <a:cubicBezTo>
                    <a:pt x="10546" y="164"/>
                    <a:pt x="10546" y="0"/>
                    <a:pt x="10383" y="0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" name="Google Shape;576;p37"/>
            <p:cNvSpPr/>
            <p:nvPr/>
          </p:nvSpPr>
          <p:spPr>
            <a:xfrm>
              <a:off x="9476919" y="1275805"/>
              <a:ext cx="179718" cy="225815"/>
            </a:xfrm>
            <a:custGeom>
              <a:rect b="b" l="l" r="r" t="t"/>
              <a:pathLst>
                <a:path extrusionOk="0" h="5805" w="4620">
                  <a:moveTo>
                    <a:pt x="4251" y="0"/>
                  </a:moveTo>
                  <a:cubicBezTo>
                    <a:pt x="4088" y="0"/>
                    <a:pt x="4088" y="0"/>
                    <a:pt x="4088" y="164"/>
                  </a:cubicBezTo>
                  <a:lnTo>
                    <a:pt x="0" y="5477"/>
                  </a:lnTo>
                  <a:cubicBezTo>
                    <a:pt x="0" y="5477"/>
                    <a:pt x="0" y="5641"/>
                    <a:pt x="164" y="5804"/>
                  </a:cubicBezTo>
                  <a:lnTo>
                    <a:pt x="532" y="5804"/>
                  </a:lnTo>
                  <a:lnTo>
                    <a:pt x="4415" y="368"/>
                  </a:lnTo>
                  <a:cubicBezTo>
                    <a:pt x="4619" y="368"/>
                    <a:pt x="4415" y="164"/>
                    <a:pt x="4415" y="0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" name="Google Shape;577;p37"/>
            <p:cNvSpPr/>
            <p:nvPr/>
          </p:nvSpPr>
          <p:spPr>
            <a:xfrm>
              <a:off x="8106294" y="2865830"/>
              <a:ext cx="1510565" cy="1636134"/>
            </a:xfrm>
            <a:custGeom>
              <a:rect b="b" l="l" r="r" t="t"/>
              <a:pathLst>
                <a:path extrusionOk="0" h="42060" w="38832">
                  <a:moveTo>
                    <a:pt x="1" y="0"/>
                  </a:moveTo>
                  <a:lnTo>
                    <a:pt x="5437" y="42059"/>
                  </a:lnTo>
                  <a:lnTo>
                    <a:pt x="34744" y="42059"/>
                  </a:lnTo>
                  <a:lnTo>
                    <a:pt x="38831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285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" name="Google Shape;578;p37"/>
            <p:cNvSpPr/>
            <p:nvPr/>
          </p:nvSpPr>
          <p:spPr>
            <a:xfrm>
              <a:off x="8522881" y="3144086"/>
              <a:ext cx="39" cy="483371"/>
            </a:xfrm>
            <a:custGeom>
              <a:rect b="b" l="l" r="r" t="t"/>
              <a:pathLst>
                <a:path extrusionOk="0" h="12426" w="1">
                  <a:moveTo>
                    <a:pt x="1" y="0"/>
                  </a:moveTo>
                  <a:lnTo>
                    <a:pt x="1" y="124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" name="Google Shape;579;p37"/>
            <p:cNvSpPr/>
            <p:nvPr/>
          </p:nvSpPr>
          <p:spPr>
            <a:xfrm>
              <a:off x="8483163" y="3104329"/>
              <a:ext cx="79512" cy="562883"/>
            </a:xfrm>
            <a:custGeom>
              <a:rect b="b" l="l" r="r" t="t"/>
              <a:pathLst>
                <a:path extrusionOk="0" h="14470" w="2044">
                  <a:moveTo>
                    <a:pt x="1022" y="0"/>
                  </a:moveTo>
                  <a:cubicBezTo>
                    <a:pt x="327" y="0"/>
                    <a:pt x="0" y="368"/>
                    <a:pt x="0" y="1022"/>
                  </a:cubicBezTo>
                  <a:lnTo>
                    <a:pt x="0" y="13448"/>
                  </a:lnTo>
                  <a:cubicBezTo>
                    <a:pt x="0" y="13979"/>
                    <a:pt x="327" y="14470"/>
                    <a:pt x="1022" y="14470"/>
                  </a:cubicBezTo>
                  <a:cubicBezTo>
                    <a:pt x="1553" y="14470"/>
                    <a:pt x="2044" y="13979"/>
                    <a:pt x="2044" y="13448"/>
                  </a:cubicBezTo>
                  <a:lnTo>
                    <a:pt x="2044" y="1022"/>
                  </a:lnTo>
                  <a:cubicBezTo>
                    <a:pt x="2044" y="368"/>
                    <a:pt x="1553" y="0"/>
                    <a:pt x="10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37"/>
            <p:cNvSpPr/>
            <p:nvPr/>
          </p:nvSpPr>
          <p:spPr>
            <a:xfrm>
              <a:off x="9139845" y="3031196"/>
              <a:ext cx="79512" cy="564478"/>
            </a:xfrm>
            <a:custGeom>
              <a:rect b="b" l="l" r="r" t="t"/>
              <a:pathLst>
                <a:path extrusionOk="0" h="14511" w="2044">
                  <a:moveTo>
                    <a:pt x="1022" y="0"/>
                  </a:moveTo>
                  <a:cubicBezTo>
                    <a:pt x="491" y="0"/>
                    <a:pt x="0" y="368"/>
                    <a:pt x="0" y="1022"/>
                  </a:cubicBezTo>
                  <a:lnTo>
                    <a:pt x="0" y="13488"/>
                  </a:lnTo>
                  <a:cubicBezTo>
                    <a:pt x="0" y="13979"/>
                    <a:pt x="491" y="14510"/>
                    <a:pt x="1022" y="14510"/>
                  </a:cubicBezTo>
                  <a:cubicBezTo>
                    <a:pt x="1512" y="14510"/>
                    <a:pt x="2044" y="13979"/>
                    <a:pt x="2044" y="13488"/>
                  </a:cubicBezTo>
                  <a:lnTo>
                    <a:pt x="2044" y="1022"/>
                  </a:lnTo>
                  <a:cubicBezTo>
                    <a:pt x="2044" y="368"/>
                    <a:pt x="1512" y="0"/>
                    <a:pt x="10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37"/>
            <p:cNvSpPr/>
            <p:nvPr/>
          </p:nvSpPr>
          <p:spPr>
            <a:xfrm>
              <a:off x="8993540" y="3323729"/>
              <a:ext cx="79551" cy="562922"/>
            </a:xfrm>
            <a:custGeom>
              <a:rect b="b" l="l" r="r" t="t"/>
              <a:pathLst>
                <a:path extrusionOk="0" h="14471" w="2045">
                  <a:moveTo>
                    <a:pt x="1022" y="1"/>
                  </a:moveTo>
                  <a:cubicBezTo>
                    <a:pt x="491" y="1"/>
                    <a:pt x="1" y="328"/>
                    <a:pt x="1" y="1023"/>
                  </a:cubicBezTo>
                  <a:lnTo>
                    <a:pt x="1" y="13448"/>
                  </a:lnTo>
                  <a:cubicBezTo>
                    <a:pt x="1" y="14143"/>
                    <a:pt x="491" y="14470"/>
                    <a:pt x="1022" y="14470"/>
                  </a:cubicBezTo>
                  <a:cubicBezTo>
                    <a:pt x="1513" y="14470"/>
                    <a:pt x="2044" y="14143"/>
                    <a:pt x="2044" y="13448"/>
                  </a:cubicBezTo>
                  <a:lnTo>
                    <a:pt x="2044" y="1023"/>
                  </a:lnTo>
                  <a:cubicBezTo>
                    <a:pt x="2044" y="328"/>
                    <a:pt x="1513" y="1"/>
                    <a:pt x="10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37"/>
            <p:cNvSpPr/>
            <p:nvPr/>
          </p:nvSpPr>
          <p:spPr>
            <a:xfrm>
              <a:off x="9165286" y="3733975"/>
              <a:ext cx="79512" cy="569263"/>
            </a:xfrm>
            <a:custGeom>
              <a:rect b="b" l="l" r="r" t="t"/>
              <a:pathLst>
                <a:path extrusionOk="0" h="14634" w="2044">
                  <a:moveTo>
                    <a:pt x="1022" y="0"/>
                  </a:moveTo>
                  <a:cubicBezTo>
                    <a:pt x="368" y="0"/>
                    <a:pt x="0" y="532"/>
                    <a:pt x="0" y="1022"/>
                  </a:cubicBezTo>
                  <a:lnTo>
                    <a:pt x="0" y="13611"/>
                  </a:lnTo>
                  <a:cubicBezTo>
                    <a:pt x="0" y="14143"/>
                    <a:pt x="368" y="14633"/>
                    <a:pt x="1022" y="14633"/>
                  </a:cubicBezTo>
                  <a:cubicBezTo>
                    <a:pt x="1553" y="14633"/>
                    <a:pt x="2044" y="14143"/>
                    <a:pt x="2044" y="13611"/>
                  </a:cubicBezTo>
                  <a:lnTo>
                    <a:pt x="2044" y="1022"/>
                  </a:lnTo>
                  <a:cubicBezTo>
                    <a:pt x="2044" y="532"/>
                    <a:pt x="1553" y="0"/>
                    <a:pt x="10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83" name="Google Shape;583;p37"/>
          <p:cNvGrpSpPr/>
          <p:nvPr/>
        </p:nvGrpSpPr>
        <p:grpSpPr>
          <a:xfrm flipH="1">
            <a:off x="7795197" y="781050"/>
            <a:ext cx="1473983" cy="2698089"/>
            <a:chOff x="365696" y="228600"/>
            <a:chExt cx="1473983" cy="2698089"/>
          </a:xfrm>
        </p:grpSpPr>
        <p:grpSp>
          <p:nvGrpSpPr>
            <p:cNvPr id="584" name="Google Shape;584;p37"/>
            <p:cNvGrpSpPr/>
            <p:nvPr/>
          </p:nvGrpSpPr>
          <p:grpSpPr>
            <a:xfrm flipH="1" rot="-617154">
              <a:off x="575967" y="402323"/>
              <a:ext cx="1053440" cy="2450002"/>
              <a:chOff x="3817855" y="1437512"/>
              <a:chExt cx="541146" cy="1128254"/>
            </a:xfrm>
          </p:grpSpPr>
          <p:sp>
            <p:nvSpPr>
              <p:cNvPr id="585" name="Google Shape;585;p37"/>
              <p:cNvSpPr/>
              <p:nvPr/>
            </p:nvSpPr>
            <p:spPr>
              <a:xfrm>
                <a:off x="3817855" y="1437512"/>
                <a:ext cx="541146" cy="1128254"/>
              </a:xfrm>
              <a:custGeom>
                <a:rect b="b" l="l" r="r" t="t"/>
                <a:pathLst>
                  <a:path extrusionOk="0" h="59625" w="28598">
                    <a:moveTo>
                      <a:pt x="101" y="0"/>
                    </a:moveTo>
                    <a:lnTo>
                      <a:pt x="1" y="426"/>
                    </a:lnTo>
                    <a:cubicBezTo>
                      <a:pt x="16066" y="3359"/>
                      <a:pt x="28197" y="17344"/>
                      <a:pt x="28197" y="34161"/>
                    </a:cubicBezTo>
                    <a:lnTo>
                      <a:pt x="28197" y="34462"/>
                    </a:lnTo>
                    <a:cubicBezTo>
                      <a:pt x="28096" y="44286"/>
                      <a:pt x="23911" y="53058"/>
                      <a:pt x="17219" y="59324"/>
                    </a:cubicBezTo>
                    <a:lnTo>
                      <a:pt x="17545" y="59625"/>
                    </a:lnTo>
                    <a:cubicBezTo>
                      <a:pt x="24212" y="53359"/>
                      <a:pt x="28497" y="44386"/>
                      <a:pt x="28598" y="34462"/>
                    </a:cubicBezTo>
                    <a:lnTo>
                      <a:pt x="28598" y="34161"/>
                    </a:lnTo>
                    <a:cubicBezTo>
                      <a:pt x="28598" y="17143"/>
                      <a:pt x="16292" y="2933"/>
                      <a:pt x="10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6" name="Google Shape;586;p37"/>
              <p:cNvSpPr/>
              <p:nvPr/>
            </p:nvSpPr>
            <p:spPr>
              <a:xfrm>
                <a:off x="3985754" y="1615346"/>
                <a:ext cx="39378" cy="29898"/>
              </a:xfrm>
              <a:custGeom>
                <a:rect b="b" l="l" r="r" t="t"/>
                <a:pathLst>
                  <a:path extrusionOk="0" h="1580" w="2081">
                    <a:moveTo>
                      <a:pt x="1053" y="1"/>
                    </a:moveTo>
                    <a:cubicBezTo>
                      <a:pt x="0" y="1"/>
                      <a:pt x="0" y="1580"/>
                      <a:pt x="1053" y="1580"/>
                    </a:cubicBezTo>
                    <a:cubicBezTo>
                      <a:pt x="2080" y="1580"/>
                      <a:pt x="2080" y="1"/>
                      <a:pt x="105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cap="flat" cmpd="sng" w="19050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87" name="Google Shape;587;p37"/>
            <p:cNvSpPr/>
            <p:nvPr/>
          </p:nvSpPr>
          <p:spPr>
            <a:xfrm>
              <a:off x="1419225" y="228600"/>
              <a:ext cx="142800" cy="142800"/>
            </a:xfrm>
            <a:prstGeom prst="ellipse">
              <a:avLst/>
            </a:prstGeom>
            <a:solidFill>
              <a:schemeClr val="accent3"/>
            </a:solidFill>
            <a:ln cap="flat" cmpd="sng" w="1905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588" name="Google Shape;588;p37"/>
          <p:cNvCxnSpPr/>
          <p:nvPr/>
        </p:nvCxnSpPr>
        <p:spPr>
          <a:xfrm>
            <a:off x="481667" y="4824600"/>
            <a:ext cx="1133400" cy="0"/>
          </a:xfrm>
          <a:prstGeom prst="straightConnector1">
            <a:avLst/>
          </a:prstGeom>
          <a:noFill/>
          <a:ln cap="flat" cmpd="sng" w="190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CUSTOM_6"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0" name="Google Shape;590;p38"/>
          <p:cNvGrpSpPr/>
          <p:nvPr/>
        </p:nvGrpSpPr>
        <p:grpSpPr>
          <a:xfrm>
            <a:off x="-9513" y="-6"/>
            <a:ext cx="9177947" cy="5143519"/>
            <a:chOff x="-9513" y="-6"/>
            <a:chExt cx="9177947" cy="5143519"/>
          </a:xfrm>
        </p:grpSpPr>
        <p:sp>
          <p:nvSpPr>
            <p:cNvPr id="591" name="Google Shape;591;p38"/>
            <p:cNvSpPr/>
            <p:nvPr/>
          </p:nvSpPr>
          <p:spPr>
            <a:xfrm>
              <a:off x="319050" y="283350"/>
              <a:ext cx="8505900" cy="4576800"/>
            </a:xfrm>
            <a:prstGeom prst="roundRect">
              <a:avLst>
                <a:gd fmla="val 3396" name="adj"/>
              </a:avLst>
            </a:prstGeom>
            <a:solidFill>
              <a:schemeClr val="accent4"/>
            </a:solidFill>
            <a:ln cap="flat" cmpd="sng" w="285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38"/>
            <p:cNvSpPr/>
            <p:nvPr/>
          </p:nvSpPr>
          <p:spPr>
            <a:xfrm>
              <a:off x="7132742" y="2"/>
              <a:ext cx="1612254" cy="1208486"/>
            </a:xfrm>
            <a:custGeom>
              <a:rect b="b" l="l" r="r" t="t"/>
              <a:pathLst>
                <a:path extrusionOk="0" h="18394" w="22809">
                  <a:moveTo>
                    <a:pt x="1" y="0"/>
                  </a:moveTo>
                  <a:lnTo>
                    <a:pt x="20070" y="18026"/>
                  </a:lnTo>
                  <a:cubicBezTo>
                    <a:pt x="20438" y="18393"/>
                    <a:pt x="20765" y="18393"/>
                    <a:pt x="21092" y="18393"/>
                  </a:cubicBezTo>
                  <a:cubicBezTo>
                    <a:pt x="21460" y="18393"/>
                    <a:pt x="21950" y="18189"/>
                    <a:pt x="22114" y="17862"/>
                  </a:cubicBezTo>
                  <a:cubicBezTo>
                    <a:pt x="22809" y="17372"/>
                    <a:pt x="22645" y="16350"/>
                    <a:pt x="22114" y="15818"/>
                  </a:cubicBezTo>
                  <a:lnTo>
                    <a:pt x="4415" y="0"/>
                  </a:lnTo>
                  <a:close/>
                </a:path>
              </a:pathLst>
            </a:custGeom>
            <a:solidFill>
              <a:schemeClr val="lt2">
                <a:alpha val="50196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38"/>
            <p:cNvSpPr/>
            <p:nvPr/>
          </p:nvSpPr>
          <p:spPr>
            <a:xfrm>
              <a:off x="6426313" y="-6"/>
              <a:ext cx="1250789" cy="937634"/>
            </a:xfrm>
            <a:custGeom>
              <a:rect b="b" l="l" r="r" t="t"/>
              <a:pathLst>
                <a:path extrusionOk="0" h="18394" w="22809">
                  <a:moveTo>
                    <a:pt x="1" y="0"/>
                  </a:moveTo>
                  <a:lnTo>
                    <a:pt x="20070" y="18026"/>
                  </a:lnTo>
                  <a:cubicBezTo>
                    <a:pt x="20438" y="18393"/>
                    <a:pt x="20765" y="18393"/>
                    <a:pt x="21092" y="18393"/>
                  </a:cubicBezTo>
                  <a:cubicBezTo>
                    <a:pt x="21460" y="18393"/>
                    <a:pt x="21950" y="18189"/>
                    <a:pt x="22114" y="17862"/>
                  </a:cubicBezTo>
                  <a:cubicBezTo>
                    <a:pt x="22809" y="17372"/>
                    <a:pt x="22645" y="16350"/>
                    <a:pt x="22114" y="15818"/>
                  </a:cubicBezTo>
                  <a:lnTo>
                    <a:pt x="4415" y="0"/>
                  </a:lnTo>
                  <a:close/>
                </a:path>
              </a:pathLst>
            </a:custGeom>
            <a:solidFill>
              <a:schemeClr val="lt2">
                <a:alpha val="50196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38"/>
            <p:cNvSpPr/>
            <p:nvPr/>
          </p:nvSpPr>
          <p:spPr>
            <a:xfrm>
              <a:off x="743298" y="3878776"/>
              <a:ext cx="1664900" cy="1264737"/>
            </a:xfrm>
            <a:custGeom>
              <a:rect b="b" l="l" r="r" t="t"/>
              <a:pathLst>
                <a:path extrusionOk="0" h="19743" w="24157">
                  <a:moveTo>
                    <a:pt x="1676" y="0"/>
                  </a:moveTo>
                  <a:cubicBezTo>
                    <a:pt x="1185" y="0"/>
                    <a:pt x="818" y="164"/>
                    <a:pt x="491" y="532"/>
                  </a:cubicBezTo>
                  <a:cubicBezTo>
                    <a:pt x="0" y="1022"/>
                    <a:pt x="0" y="2044"/>
                    <a:pt x="654" y="2575"/>
                  </a:cubicBezTo>
                  <a:lnTo>
                    <a:pt x="19742" y="19743"/>
                  </a:lnTo>
                  <a:lnTo>
                    <a:pt x="24157" y="19743"/>
                  </a:lnTo>
                  <a:lnTo>
                    <a:pt x="2534" y="327"/>
                  </a:lnTo>
                  <a:cubicBezTo>
                    <a:pt x="2371" y="0"/>
                    <a:pt x="2044" y="0"/>
                    <a:pt x="1676" y="0"/>
                  </a:cubicBezTo>
                  <a:close/>
                </a:path>
              </a:pathLst>
            </a:custGeom>
            <a:solidFill>
              <a:schemeClr val="lt2">
                <a:alpha val="50196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38"/>
            <p:cNvSpPr/>
            <p:nvPr/>
          </p:nvSpPr>
          <p:spPr>
            <a:xfrm rot="10800000">
              <a:off x="-9513" y="3652041"/>
              <a:ext cx="1143784" cy="1085055"/>
            </a:xfrm>
            <a:custGeom>
              <a:rect b="b" l="l" r="r" t="t"/>
              <a:pathLst>
                <a:path extrusionOk="0" h="16187" w="15860">
                  <a:moveTo>
                    <a:pt x="1717" y="0"/>
                  </a:moveTo>
                  <a:cubicBezTo>
                    <a:pt x="1186" y="0"/>
                    <a:pt x="859" y="204"/>
                    <a:pt x="532" y="531"/>
                  </a:cubicBezTo>
                  <a:cubicBezTo>
                    <a:pt x="1" y="1022"/>
                    <a:pt x="1" y="2044"/>
                    <a:pt x="696" y="2575"/>
                  </a:cubicBezTo>
                  <a:lnTo>
                    <a:pt x="15860" y="16186"/>
                  </a:lnTo>
                  <a:lnTo>
                    <a:pt x="15860" y="12467"/>
                  </a:lnTo>
                  <a:lnTo>
                    <a:pt x="15860" y="12262"/>
                  </a:lnTo>
                  <a:lnTo>
                    <a:pt x="2576" y="368"/>
                  </a:lnTo>
                  <a:cubicBezTo>
                    <a:pt x="2371" y="204"/>
                    <a:pt x="2044" y="0"/>
                    <a:pt x="1717" y="0"/>
                  </a:cubicBezTo>
                  <a:close/>
                </a:path>
              </a:pathLst>
            </a:custGeom>
            <a:solidFill>
              <a:schemeClr val="lt2">
                <a:alpha val="50196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38"/>
            <p:cNvSpPr/>
            <p:nvPr/>
          </p:nvSpPr>
          <p:spPr>
            <a:xfrm rot="10800000">
              <a:off x="-9513" y="2774418"/>
              <a:ext cx="1143784" cy="1085055"/>
            </a:xfrm>
            <a:custGeom>
              <a:rect b="b" l="l" r="r" t="t"/>
              <a:pathLst>
                <a:path extrusionOk="0" h="16187" w="15860">
                  <a:moveTo>
                    <a:pt x="1717" y="0"/>
                  </a:moveTo>
                  <a:cubicBezTo>
                    <a:pt x="1186" y="0"/>
                    <a:pt x="859" y="204"/>
                    <a:pt x="532" y="531"/>
                  </a:cubicBezTo>
                  <a:cubicBezTo>
                    <a:pt x="1" y="1022"/>
                    <a:pt x="1" y="2044"/>
                    <a:pt x="696" y="2575"/>
                  </a:cubicBezTo>
                  <a:lnTo>
                    <a:pt x="15860" y="16186"/>
                  </a:lnTo>
                  <a:lnTo>
                    <a:pt x="15860" y="12467"/>
                  </a:lnTo>
                  <a:lnTo>
                    <a:pt x="15860" y="12262"/>
                  </a:lnTo>
                  <a:lnTo>
                    <a:pt x="2576" y="368"/>
                  </a:lnTo>
                  <a:cubicBezTo>
                    <a:pt x="2371" y="204"/>
                    <a:pt x="2044" y="0"/>
                    <a:pt x="1717" y="0"/>
                  </a:cubicBezTo>
                  <a:close/>
                </a:path>
              </a:pathLst>
            </a:custGeom>
            <a:solidFill>
              <a:schemeClr val="lt2">
                <a:alpha val="50196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" name="Google Shape;597;p38"/>
            <p:cNvSpPr/>
            <p:nvPr/>
          </p:nvSpPr>
          <p:spPr>
            <a:xfrm>
              <a:off x="7972352" y="1381124"/>
              <a:ext cx="1196082" cy="1134709"/>
            </a:xfrm>
            <a:custGeom>
              <a:rect b="b" l="l" r="r" t="t"/>
              <a:pathLst>
                <a:path extrusionOk="0" h="16187" w="15860">
                  <a:moveTo>
                    <a:pt x="1717" y="0"/>
                  </a:moveTo>
                  <a:cubicBezTo>
                    <a:pt x="1186" y="0"/>
                    <a:pt x="859" y="204"/>
                    <a:pt x="532" y="531"/>
                  </a:cubicBezTo>
                  <a:cubicBezTo>
                    <a:pt x="1" y="1022"/>
                    <a:pt x="1" y="2044"/>
                    <a:pt x="696" y="2575"/>
                  </a:cubicBezTo>
                  <a:lnTo>
                    <a:pt x="15860" y="16186"/>
                  </a:lnTo>
                  <a:lnTo>
                    <a:pt x="15860" y="12467"/>
                  </a:lnTo>
                  <a:lnTo>
                    <a:pt x="15860" y="12262"/>
                  </a:lnTo>
                  <a:lnTo>
                    <a:pt x="2576" y="368"/>
                  </a:lnTo>
                  <a:cubicBezTo>
                    <a:pt x="2371" y="204"/>
                    <a:pt x="2044" y="0"/>
                    <a:pt x="1717" y="0"/>
                  </a:cubicBezTo>
                  <a:close/>
                </a:path>
              </a:pathLst>
            </a:custGeom>
            <a:solidFill>
              <a:schemeClr val="lt2">
                <a:alpha val="50196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98" name="Google Shape;598;p38"/>
          <p:cNvGrpSpPr/>
          <p:nvPr/>
        </p:nvGrpSpPr>
        <p:grpSpPr>
          <a:xfrm>
            <a:off x="4281415" y="75177"/>
            <a:ext cx="581170" cy="125403"/>
            <a:chOff x="4685288" y="186288"/>
            <a:chExt cx="419375" cy="90485"/>
          </a:xfrm>
        </p:grpSpPr>
        <p:sp>
          <p:nvSpPr>
            <p:cNvPr id="599" name="Google Shape;599;p38"/>
            <p:cNvSpPr/>
            <p:nvPr/>
          </p:nvSpPr>
          <p:spPr>
            <a:xfrm>
              <a:off x="4687513" y="186288"/>
              <a:ext cx="414900" cy="82200"/>
            </a:xfrm>
            <a:prstGeom prst="roundRect">
              <a:avLst>
                <a:gd fmla="val 5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00" name="Google Shape;600;p38"/>
            <p:cNvGrpSpPr/>
            <p:nvPr/>
          </p:nvGrpSpPr>
          <p:grpSpPr>
            <a:xfrm>
              <a:off x="4685288" y="186300"/>
              <a:ext cx="419375" cy="90473"/>
              <a:chOff x="4390000" y="182175"/>
              <a:chExt cx="419375" cy="90473"/>
            </a:xfrm>
          </p:grpSpPr>
          <p:sp>
            <p:nvSpPr>
              <p:cNvPr id="601" name="Google Shape;601;p38"/>
              <p:cNvSpPr/>
              <p:nvPr/>
            </p:nvSpPr>
            <p:spPr>
              <a:xfrm>
                <a:off x="4390000" y="182175"/>
                <a:ext cx="419375" cy="90473"/>
              </a:xfrm>
              <a:custGeom>
                <a:rect b="b" l="l" r="r" t="t"/>
                <a:pathLst>
                  <a:path extrusionOk="0" h="1906" w="8835">
                    <a:moveTo>
                      <a:pt x="7882" y="155"/>
                    </a:moveTo>
                    <a:cubicBezTo>
                      <a:pt x="8323" y="155"/>
                      <a:pt x="8680" y="512"/>
                      <a:pt x="8680" y="953"/>
                    </a:cubicBezTo>
                    <a:cubicBezTo>
                      <a:pt x="8680" y="1393"/>
                      <a:pt x="8323" y="1750"/>
                      <a:pt x="7882" y="1750"/>
                    </a:cubicBezTo>
                    <a:lnTo>
                      <a:pt x="953" y="1750"/>
                    </a:lnTo>
                    <a:cubicBezTo>
                      <a:pt x="512" y="1750"/>
                      <a:pt x="155" y="1393"/>
                      <a:pt x="155" y="953"/>
                    </a:cubicBezTo>
                    <a:cubicBezTo>
                      <a:pt x="155" y="512"/>
                      <a:pt x="512" y="155"/>
                      <a:pt x="953" y="155"/>
                    </a:cubicBezTo>
                    <a:close/>
                    <a:moveTo>
                      <a:pt x="953" y="0"/>
                    </a:moveTo>
                    <a:cubicBezTo>
                      <a:pt x="429" y="0"/>
                      <a:pt x="0" y="429"/>
                      <a:pt x="0" y="953"/>
                    </a:cubicBezTo>
                    <a:cubicBezTo>
                      <a:pt x="0" y="1476"/>
                      <a:pt x="429" y="1905"/>
                      <a:pt x="953" y="1905"/>
                    </a:cubicBezTo>
                    <a:lnTo>
                      <a:pt x="7882" y="1905"/>
                    </a:lnTo>
                    <a:cubicBezTo>
                      <a:pt x="8406" y="1905"/>
                      <a:pt x="8835" y="1476"/>
                      <a:pt x="8835" y="953"/>
                    </a:cubicBezTo>
                    <a:cubicBezTo>
                      <a:pt x="8835" y="429"/>
                      <a:pt x="8406" y="0"/>
                      <a:pt x="788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2" name="Google Shape;602;p38"/>
              <p:cNvSpPr/>
              <p:nvPr/>
            </p:nvSpPr>
            <p:spPr>
              <a:xfrm>
                <a:off x="4464048" y="201352"/>
                <a:ext cx="52024" cy="52072"/>
              </a:xfrm>
              <a:custGeom>
                <a:rect b="b" l="l" r="r" t="t"/>
                <a:pathLst>
                  <a:path extrusionOk="0" h="1097" w="1096">
                    <a:moveTo>
                      <a:pt x="548" y="144"/>
                    </a:moveTo>
                    <a:cubicBezTo>
                      <a:pt x="774" y="144"/>
                      <a:pt x="953" y="322"/>
                      <a:pt x="953" y="549"/>
                    </a:cubicBezTo>
                    <a:cubicBezTo>
                      <a:pt x="953" y="763"/>
                      <a:pt x="774" y="941"/>
                      <a:pt x="548" y="941"/>
                    </a:cubicBezTo>
                    <a:cubicBezTo>
                      <a:pt x="333" y="941"/>
                      <a:pt x="155" y="763"/>
                      <a:pt x="155" y="549"/>
                    </a:cubicBezTo>
                    <a:cubicBezTo>
                      <a:pt x="155" y="322"/>
                      <a:pt x="333" y="144"/>
                      <a:pt x="548" y="144"/>
                    </a:cubicBezTo>
                    <a:close/>
                    <a:moveTo>
                      <a:pt x="548" y="1"/>
                    </a:moveTo>
                    <a:cubicBezTo>
                      <a:pt x="250" y="1"/>
                      <a:pt x="0" y="251"/>
                      <a:pt x="0" y="549"/>
                    </a:cubicBezTo>
                    <a:cubicBezTo>
                      <a:pt x="0" y="846"/>
                      <a:pt x="250" y="1096"/>
                      <a:pt x="548" y="1096"/>
                    </a:cubicBezTo>
                    <a:cubicBezTo>
                      <a:pt x="845" y="1096"/>
                      <a:pt x="1095" y="846"/>
                      <a:pt x="1095" y="549"/>
                    </a:cubicBezTo>
                    <a:cubicBezTo>
                      <a:pt x="1095" y="251"/>
                      <a:pt x="845" y="1"/>
                      <a:pt x="54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603" name="Google Shape;603;p38"/>
          <p:cNvSpPr txBox="1"/>
          <p:nvPr>
            <p:ph type="title"/>
          </p:nvPr>
        </p:nvSpPr>
        <p:spPr>
          <a:xfrm>
            <a:off x="2518494" y="2069467"/>
            <a:ext cx="4107000" cy="58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b="1"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604" name="Google Shape;604;p38"/>
          <p:cNvSpPr txBox="1"/>
          <p:nvPr>
            <p:ph idx="2" type="title"/>
          </p:nvPr>
        </p:nvSpPr>
        <p:spPr>
          <a:xfrm>
            <a:off x="2268900" y="716920"/>
            <a:ext cx="4606200" cy="58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b="1"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605" name="Google Shape;605;p38"/>
          <p:cNvSpPr txBox="1"/>
          <p:nvPr>
            <p:ph idx="3" type="title"/>
          </p:nvPr>
        </p:nvSpPr>
        <p:spPr>
          <a:xfrm>
            <a:off x="2518494" y="3422642"/>
            <a:ext cx="4107000" cy="58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b="1"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606" name="Google Shape;606;p38"/>
          <p:cNvSpPr txBox="1"/>
          <p:nvPr>
            <p:ph idx="1" type="subTitle"/>
          </p:nvPr>
        </p:nvSpPr>
        <p:spPr>
          <a:xfrm>
            <a:off x="2518507" y="2718654"/>
            <a:ext cx="4107000" cy="47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607" name="Google Shape;607;p38"/>
          <p:cNvSpPr txBox="1"/>
          <p:nvPr>
            <p:ph idx="4" type="subTitle"/>
          </p:nvPr>
        </p:nvSpPr>
        <p:spPr>
          <a:xfrm>
            <a:off x="2518507" y="1366104"/>
            <a:ext cx="4107000" cy="47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608" name="Google Shape;608;p38"/>
          <p:cNvSpPr txBox="1"/>
          <p:nvPr>
            <p:ph idx="5" type="subTitle"/>
          </p:nvPr>
        </p:nvSpPr>
        <p:spPr>
          <a:xfrm>
            <a:off x="2518493" y="4087430"/>
            <a:ext cx="4107000" cy="47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5">
    <p:spTree>
      <p:nvGrpSpPr>
        <p:cNvPr id="609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0" name="Google Shape;610;p39"/>
          <p:cNvGrpSpPr/>
          <p:nvPr/>
        </p:nvGrpSpPr>
        <p:grpSpPr>
          <a:xfrm>
            <a:off x="-9513" y="2"/>
            <a:ext cx="9177947" cy="5143511"/>
            <a:chOff x="-9513" y="2"/>
            <a:chExt cx="9177947" cy="5143511"/>
          </a:xfrm>
        </p:grpSpPr>
        <p:sp>
          <p:nvSpPr>
            <p:cNvPr id="611" name="Google Shape;611;p39"/>
            <p:cNvSpPr/>
            <p:nvPr/>
          </p:nvSpPr>
          <p:spPr>
            <a:xfrm>
              <a:off x="319050" y="283350"/>
              <a:ext cx="8505900" cy="4576800"/>
            </a:xfrm>
            <a:prstGeom prst="roundRect">
              <a:avLst>
                <a:gd fmla="val 3396" name="adj"/>
              </a:avLst>
            </a:prstGeom>
            <a:solidFill>
              <a:schemeClr val="accent4"/>
            </a:solidFill>
            <a:ln cap="flat" cmpd="sng" w="285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39"/>
            <p:cNvSpPr/>
            <p:nvPr/>
          </p:nvSpPr>
          <p:spPr>
            <a:xfrm>
              <a:off x="7132742" y="2"/>
              <a:ext cx="1612254" cy="1208486"/>
            </a:xfrm>
            <a:custGeom>
              <a:rect b="b" l="l" r="r" t="t"/>
              <a:pathLst>
                <a:path extrusionOk="0" h="18394" w="22809">
                  <a:moveTo>
                    <a:pt x="1" y="0"/>
                  </a:moveTo>
                  <a:lnTo>
                    <a:pt x="20070" y="18026"/>
                  </a:lnTo>
                  <a:cubicBezTo>
                    <a:pt x="20438" y="18393"/>
                    <a:pt x="20765" y="18393"/>
                    <a:pt x="21092" y="18393"/>
                  </a:cubicBezTo>
                  <a:cubicBezTo>
                    <a:pt x="21460" y="18393"/>
                    <a:pt x="21950" y="18189"/>
                    <a:pt x="22114" y="17862"/>
                  </a:cubicBezTo>
                  <a:cubicBezTo>
                    <a:pt x="22809" y="17372"/>
                    <a:pt x="22645" y="16350"/>
                    <a:pt x="22114" y="15818"/>
                  </a:cubicBezTo>
                  <a:lnTo>
                    <a:pt x="4415" y="0"/>
                  </a:lnTo>
                  <a:close/>
                </a:path>
              </a:pathLst>
            </a:custGeom>
            <a:solidFill>
              <a:schemeClr val="lt2">
                <a:alpha val="50196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39"/>
            <p:cNvSpPr/>
            <p:nvPr/>
          </p:nvSpPr>
          <p:spPr>
            <a:xfrm>
              <a:off x="743298" y="3878776"/>
              <a:ext cx="1664900" cy="1264737"/>
            </a:xfrm>
            <a:custGeom>
              <a:rect b="b" l="l" r="r" t="t"/>
              <a:pathLst>
                <a:path extrusionOk="0" h="19743" w="24157">
                  <a:moveTo>
                    <a:pt x="1676" y="0"/>
                  </a:moveTo>
                  <a:cubicBezTo>
                    <a:pt x="1185" y="0"/>
                    <a:pt x="818" y="164"/>
                    <a:pt x="491" y="532"/>
                  </a:cubicBezTo>
                  <a:cubicBezTo>
                    <a:pt x="0" y="1022"/>
                    <a:pt x="0" y="2044"/>
                    <a:pt x="654" y="2575"/>
                  </a:cubicBezTo>
                  <a:lnTo>
                    <a:pt x="19742" y="19743"/>
                  </a:lnTo>
                  <a:lnTo>
                    <a:pt x="24157" y="19743"/>
                  </a:lnTo>
                  <a:lnTo>
                    <a:pt x="2534" y="327"/>
                  </a:lnTo>
                  <a:cubicBezTo>
                    <a:pt x="2371" y="0"/>
                    <a:pt x="2044" y="0"/>
                    <a:pt x="1676" y="0"/>
                  </a:cubicBezTo>
                  <a:close/>
                </a:path>
              </a:pathLst>
            </a:custGeom>
            <a:solidFill>
              <a:schemeClr val="lt2">
                <a:alpha val="50196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39"/>
            <p:cNvSpPr/>
            <p:nvPr/>
          </p:nvSpPr>
          <p:spPr>
            <a:xfrm rot="10800000">
              <a:off x="-9513" y="3652041"/>
              <a:ext cx="1143784" cy="1085055"/>
            </a:xfrm>
            <a:custGeom>
              <a:rect b="b" l="l" r="r" t="t"/>
              <a:pathLst>
                <a:path extrusionOk="0" h="16187" w="15860">
                  <a:moveTo>
                    <a:pt x="1717" y="0"/>
                  </a:moveTo>
                  <a:cubicBezTo>
                    <a:pt x="1186" y="0"/>
                    <a:pt x="859" y="204"/>
                    <a:pt x="532" y="531"/>
                  </a:cubicBezTo>
                  <a:cubicBezTo>
                    <a:pt x="1" y="1022"/>
                    <a:pt x="1" y="2044"/>
                    <a:pt x="696" y="2575"/>
                  </a:cubicBezTo>
                  <a:lnTo>
                    <a:pt x="15860" y="16186"/>
                  </a:lnTo>
                  <a:lnTo>
                    <a:pt x="15860" y="12467"/>
                  </a:lnTo>
                  <a:lnTo>
                    <a:pt x="15860" y="12262"/>
                  </a:lnTo>
                  <a:lnTo>
                    <a:pt x="2576" y="368"/>
                  </a:lnTo>
                  <a:cubicBezTo>
                    <a:pt x="2371" y="204"/>
                    <a:pt x="2044" y="0"/>
                    <a:pt x="1717" y="0"/>
                  </a:cubicBezTo>
                  <a:close/>
                </a:path>
              </a:pathLst>
            </a:custGeom>
            <a:solidFill>
              <a:schemeClr val="lt2">
                <a:alpha val="50196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" name="Google Shape;615;p39"/>
            <p:cNvSpPr/>
            <p:nvPr/>
          </p:nvSpPr>
          <p:spPr>
            <a:xfrm>
              <a:off x="7972352" y="1381124"/>
              <a:ext cx="1196082" cy="1134709"/>
            </a:xfrm>
            <a:custGeom>
              <a:rect b="b" l="l" r="r" t="t"/>
              <a:pathLst>
                <a:path extrusionOk="0" h="16187" w="15860">
                  <a:moveTo>
                    <a:pt x="1717" y="0"/>
                  </a:moveTo>
                  <a:cubicBezTo>
                    <a:pt x="1186" y="0"/>
                    <a:pt x="859" y="204"/>
                    <a:pt x="532" y="531"/>
                  </a:cubicBezTo>
                  <a:cubicBezTo>
                    <a:pt x="1" y="1022"/>
                    <a:pt x="1" y="2044"/>
                    <a:pt x="696" y="2575"/>
                  </a:cubicBezTo>
                  <a:lnTo>
                    <a:pt x="15860" y="16186"/>
                  </a:lnTo>
                  <a:lnTo>
                    <a:pt x="15860" y="12467"/>
                  </a:lnTo>
                  <a:lnTo>
                    <a:pt x="15860" y="12262"/>
                  </a:lnTo>
                  <a:lnTo>
                    <a:pt x="2576" y="368"/>
                  </a:lnTo>
                  <a:cubicBezTo>
                    <a:pt x="2371" y="204"/>
                    <a:pt x="2044" y="0"/>
                    <a:pt x="1717" y="0"/>
                  </a:cubicBezTo>
                  <a:close/>
                </a:path>
              </a:pathLst>
            </a:custGeom>
            <a:solidFill>
              <a:schemeClr val="lt2">
                <a:alpha val="50196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16" name="Google Shape;616;p39"/>
          <p:cNvGrpSpPr/>
          <p:nvPr/>
        </p:nvGrpSpPr>
        <p:grpSpPr>
          <a:xfrm>
            <a:off x="4281415" y="75177"/>
            <a:ext cx="581170" cy="125403"/>
            <a:chOff x="4685288" y="186288"/>
            <a:chExt cx="419375" cy="90485"/>
          </a:xfrm>
        </p:grpSpPr>
        <p:sp>
          <p:nvSpPr>
            <p:cNvPr id="617" name="Google Shape;617;p39"/>
            <p:cNvSpPr/>
            <p:nvPr/>
          </p:nvSpPr>
          <p:spPr>
            <a:xfrm>
              <a:off x="4687513" y="186288"/>
              <a:ext cx="414900" cy="82200"/>
            </a:xfrm>
            <a:prstGeom prst="roundRect">
              <a:avLst>
                <a:gd fmla="val 5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18" name="Google Shape;618;p39"/>
            <p:cNvGrpSpPr/>
            <p:nvPr/>
          </p:nvGrpSpPr>
          <p:grpSpPr>
            <a:xfrm>
              <a:off x="4685288" y="186300"/>
              <a:ext cx="419375" cy="90473"/>
              <a:chOff x="4390000" y="182175"/>
              <a:chExt cx="419375" cy="90473"/>
            </a:xfrm>
          </p:grpSpPr>
          <p:sp>
            <p:nvSpPr>
              <p:cNvPr id="619" name="Google Shape;619;p39"/>
              <p:cNvSpPr/>
              <p:nvPr/>
            </p:nvSpPr>
            <p:spPr>
              <a:xfrm>
                <a:off x="4390000" y="182175"/>
                <a:ext cx="419375" cy="90473"/>
              </a:xfrm>
              <a:custGeom>
                <a:rect b="b" l="l" r="r" t="t"/>
                <a:pathLst>
                  <a:path extrusionOk="0" h="1906" w="8835">
                    <a:moveTo>
                      <a:pt x="7882" y="155"/>
                    </a:moveTo>
                    <a:cubicBezTo>
                      <a:pt x="8323" y="155"/>
                      <a:pt x="8680" y="512"/>
                      <a:pt x="8680" y="953"/>
                    </a:cubicBezTo>
                    <a:cubicBezTo>
                      <a:pt x="8680" y="1393"/>
                      <a:pt x="8323" y="1750"/>
                      <a:pt x="7882" y="1750"/>
                    </a:cubicBezTo>
                    <a:lnTo>
                      <a:pt x="953" y="1750"/>
                    </a:lnTo>
                    <a:cubicBezTo>
                      <a:pt x="512" y="1750"/>
                      <a:pt x="155" y="1393"/>
                      <a:pt x="155" y="953"/>
                    </a:cubicBezTo>
                    <a:cubicBezTo>
                      <a:pt x="155" y="512"/>
                      <a:pt x="512" y="155"/>
                      <a:pt x="953" y="155"/>
                    </a:cubicBezTo>
                    <a:close/>
                    <a:moveTo>
                      <a:pt x="953" y="0"/>
                    </a:moveTo>
                    <a:cubicBezTo>
                      <a:pt x="429" y="0"/>
                      <a:pt x="0" y="429"/>
                      <a:pt x="0" y="953"/>
                    </a:cubicBezTo>
                    <a:cubicBezTo>
                      <a:pt x="0" y="1476"/>
                      <a:pt x="429" y="1905"/>
                      <a:pt x="953" y="1905"/>
                    </a:cubicBezTo>
                    <a:lnTo>
                      <a:pt x="7882" y="1905"/>
                    </a:lnTo>
                    <a:cubicBezTo>
                      <a:pt x="8406" y="1905"/>
                      <a:pt x="8835" y="1476"/>
                      <a:pt x="8835" y="953"/>
                    </a:cubicBezTo>
                    <a:cubicBezTo>
                      <a:pt x="8835" y="429"/>
                      <a:pt x="8406" y="0"/>
                      <a:pt x="788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0" name="Google Shape;620;p39"/>
              <p:cNvSpPr/>
              <p:nvPr/>
            </p:nvSpPr>
            <p:spPr>
              <a:xfrm>
                <a:off x="4464048" y="201352"/>
                <a:ext cx="52024" cy="52072"/>
              </a:xfrm>
              <a:custGeom>
                <a:rect b="b" l="l" r="r" t="t"/>
                <a:pathLst>
                  <a:path extrusionOk="0" h="1097" w="1096">
                    <a:moveTo>
                      <a:pt x="548" y="144"/>
                    </a:moveTo>
                    <a:cubicBezTo>
                      <a:pt x="774" y="144"/>
                      <a:pt x="953" y="322"/>
                      <a:pt x="953" y="549"/>
                    </a:cubicBezTo>
                    <a:cubicBezTo>
                      <a:pt x="953" y="763"/>
                      <a:pt x="774" y="941"/>
                      <a:pt x="548" y="941"/>
                    </a:cubicBezTo>
                    <a:cubicBezTo>
                      <a:pt x="333" y="941"/>
                      <a:pt x="155" y="763"/>
                      <a:pt x="155" y="549"/>
                    </a:cubicBezTo>
                    <a:cubicBezTo>
                      <a:pt x="155" y="322"/>
                      <a:pt x="333" y="144"/>
                      <a:pt x="548" y="144"/>
                    </a:cubicBezTo>
                    <a:close/>
                    <a:moveTo>
                      <a:pt x="548" y="1"/>
                    </a:moveTo>
                    <a:cubicBezTo>
                      <a:pt x="250" y="1"/>
                      <a:pt x="0" y="251"/>
                      <a:pt x="0" y="549"/>
                    </a:cubicBezTo>
                    <a:cubicBezTo>
                      <a:pt x="0" y="846"/>
                      <a:pt x="250" y="1096"/>
                      <a:pt x="548" y="1096"/>
                    </a:cubicBezTo>
                    <a:cubicBezTo>
                      <a:pt x="845" y="1096"/>
                      <a:pt x="1095" y="846"/>
                      <a:pt x="1095" y="549"/>
                    </a:cubicBezTo>
                    <a:cubicBezTo>
                      <a:pt x="1095" y="251"/>
                      <a:pt x="845" y="1"/>
                      <a:pt x="54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621" name="Google Shape;621;p39"/>
          <p:cNvSpPr txBox="1"/>
          <p:nvPr>
            <p:ph idx="1" type="subTitle"/>
          </p:nvPr>
        </p:nvSpPr>
        <p:spPr>
          <a:xfrm>
            <a:off x="2117765" y="3228984"/>
            <a:ext cx="1398600" cy="40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9pPr>
          </a:lstStyle>
          <a:p/>
        </p:txBody>
      </p:sp>
      <p:sp>
        <p:nvSpPr>
          <p:cNvPr id="622" name="Google Shape;622;p39"/>
          <p:cNvSpPr txBox="1"/>
          <p:nvPr>
            <p:ph idx="2" type="subTitle"/>
          </p:nvPr>
        </p:nvSpPr>
        <p:spPr>
          <a:xfrm>
            <a:off x="5627635" y="3228984"/>
            <a:ext cx="1398600" cy="40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9pPr>
          </a:lstStyle>
          <a:p/>
        </p:txBody>
      </p:sp>
      <p:sp>
        <p:nvSpPr>
          <p:cNvPr id="623" name="Google Shape;623;p39"/>
          <p:cNvSpPr txBox="1"/>
          <p:nvPr>
            <p:ph idx="3" type="subTitle"/>
          </p:nvPr>
        </p:nvSpPr>
        <p:spPr>
          <a:xfrm>
            <a:off x="1297865" y="3645247"/>
            <a:ext cx="2218500" cy="45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None/>
              <a:defRPr sz="1600">
                <a:solidFill>
                  <a:schemeClr val="accent5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624" name="Google Shape;624;p39"/>
          <p:cNvSpPr txBox="1"/>
          <p:nvPr>
            <p:ph idx="4" type="subTitle"/>
          </p:nvPr>
        </p:nvSpPr>
        <p:spPr>
          <a:xfrm>
            <a:off x="5627635" y="3645247"/>
            <a:ext cx="2218500" cy="45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None/>
              <a:defRPr sz="1600">
                <a:solidFill>
                  <a:schemeClr val="accent5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625" name="Google Shape;625;p39"/>
          <p:cNvSpPr txBox="1"/>
          <p:nvPr>
            <p:ph idx="5" type="subTitle"/>
          </p:nvPr>
        </p:nvSpPr>
        <p:spPr>
          <a:xfrm>
            <a:off x="2117765" y="1709641"/>
            <a:ext cx="1398600" cy="40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9pPr>
          </a:lstStyle>
          <a:p/>
        </p:txBody>
      </p:sp>
      <p:sp>
        <p:nvSpPr>
          <p:cNvPr id="626" name="Google Shape;626;p39"/>
          <p:cNvSpPr txBox="1"/>
          <p:nvPr>
            <p:ph idx="6" type="subTitle"/>
          </p:nvPr>
        </p:nvSpPr>
        <p:spPr>
          <a:xfrm>
            <a:off x="5627635" y="1709641"/>
            <a:ext cx="1398600" cy="40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9pPr>
          </a:lstStyle>
          <a:p/>
        </p:txBody>
      </p:sp>
      <p:sp>
        <p:nvSpPr>
          <p:cNvPr id="627" name="Google Shape;627;p39"/>
          <p:cNvSpPr txBox="1"/>
          <p:nvPr>
            <p:ph idx="7" type="subTitle"/>
          </p:nvPr>
        </p:nvSpPr>
        <p:spPr>
          <a:xfrm>
            <a:off x="1297865" y="2125989"/>
            <a:ext cx="2218500" cy="45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None/>
              <a:defRPr sz="1600">
                <a:solidFill>
                  <a:schemeClr val="accent5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628" name="Google Shape;628;p39"/>
          <p:cNvSpPr txBox="1"/>
          <p:nvPr>
            <p:ph idx="8" type="subTitle"/>
          </p:nvPr>
        </p:nvSpPr>
        <p:spPr>
          <a:xfrm>
            <a:off x="5627635" y="2125989"/>
            <a:ext cx="2218500" cy="45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None/>
              <a:defRPr sz="1600">
                <a:solidFill>
                  <a:schemeClr val="accent5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629" name="Google Shape;629;p39"/>
          <p:cNvSpPr txBox="1"/>
          <p:nvPr>
            <p:ph type="title"/>
          </p:nvPr>
        </p:nvSpPr>
        <p:spPr>
          <a:xfrm>
            <a:off x="722375" y="530750"/>
            <a:ext cx="7699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630" name="Google Shape;630;p39"/>
          <p:cNvGrpSpPr/>
          <p:nvPr/>
        </p:nvGrpSpPr>
        <p:grpSpPr>
          <a:xfrm rot="10308110">
            <a:off x="7685111" y="748596"/>
            <a:ext cx="1474011" cy="2698142"/>
            <a:chOff x="365696" y="228600"/>
            <a:chExt cx="1473983" cy="2698089"/>
          </a:xfrm>
        </p:grpSpPr>
        <p:grpSp>
          <p:nvGrpSpPr>
            <p:cNvPr id="631" name="Google Shape;631;p39"/>
            <p:cNvGrpSpPr/>
            <p:nvPr/>
          </p:nvGrpSpPr>
          <p:grpSpPr>
            <a:xfrm flipH="1" rot="-617154">
              <a:off x="575967" y="402323"/>
              <a:ext cx="1053440" cy="2450002"/>
              <a:chOff x="3817855" y="1437512"/>
              <a:chExt cx="541146" cy="1128254"/>
            </a:xfrm>
          </p:grpSpPr>
          <p:sp>
            <p:nvSpPr>
              <p:cNvPr id="632" name="Google Shape;632;p39"/>
              <p:cNvSpPr/>
              <p:nvPr/>
            </p:nvSpPr>
            <p:spPr>
              <a:xfrm>
                <a:off x="3817855" y="1437512"/>
                <a:ext cx="541146" cy="1128254"/>
              </a:xfrm>
              <a:custGeom>
                <a:rect b="b" l="l" r="r" t="t"/>
                <a:pathLst>
                  <a:path extrusionOk="0" h="59625" w="28598">
                    <a:moveTo>
                      <a:pt x="101" y="0"/>
                    </a:moveTo>
                    <a:lnTo>
                      <a:pt x="1" y="426"/>
                    </a:lnTo>
                    <a:cubicBezTo>
                      <a:pt x="16066" y="3359"/>
                      <a:pt x="28197" y="17344"/>
                      <a:pt x="28197" y="34161"/>
                    </a:cubicBezTo>
                    <a:lnTo>
                      <a:pt x="28197" y="34462"/>
                    </a:lnTo>
                    <a:cubicBezTo>
                      <a:pt x="28096" y="44286"/>
                      <a:pt x="23911" y="53058"/>
                      <a:pt x="17219" y="59324"/>
                    </a:cubicBezTo>
                    <a:lnTo>
                      <a:pt x="17545" y="59625"/>
                    </a:lnTo>
                    <a:cubicBezTo>
                      <a:pt x="24212" y="53359"/>
                      <a:pt x="28497" y="44386"/>
                      <a:pt x="28598" y="34462"/>
                    </a:cubicBezTo>
                    <a:lnTo>
                      <a:pt x="28598" y="34161"/>
                    </a:lnTo>
                    <a:cubicBezTo>
                      <a:pt x="28598" y="17143"/>
                      <a:pt x="16292" y="2933"/>
                      <a:pt x="10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3" name="Google Shape;633;p39"/>
              <p:cNvSpPr/>
              <p:nvPr/>
            </p:nvSpPr>
            <p:spPr>
              <a:xfrm>
                <a:off x="3985754" y="1615346"/>
                <a:ext cx="39378" cy="29898"/>
              </a:xfrm>
              <a:custGeom>
                <a:rect b="b" l="l" r="r" t="t"/>
                <a:pathLst>
                  <a:path extrusionOk="0" h="1580" w="2081">
                    <a:moveTo>
                      <a:pt x="1053" y="1"/>
                    </a:moveTo>
                    <a:cubicBezTo>
                      <a:pt x="0" y="1"/>
                      <a:pt x="0" y="1580"/>
                      <a:pt x="1053" y="1580"/>
                    </a:cubicBezTo>
                    <a:cubicBezTo>
                      <a:pt x="2080" y="1580"/>
                      <a:pt x="2080" y="1"/>
                      <a:pt x="105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34" name="Google Shape;634;p39"/>
            <p:cNvSpPr/>
            <p:nvPr/>
          </p:nvSpPr>
          <p:spPr>
            <a:xfrm>
              <a:off x="1419225" y="228600"/>
              <a:ext cx="142800" cy="142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35" name="Google Shape;635;p39"/>
          <p:cNvGrpSpPr/>
          <p:nvPr/>
        </p:nvGrpSpPr>
        <p:grpSpPr>
          <a:xfrm rot="-2972274">
            <a:off x="491520" y="2811920"/>
            <a:ext cx="1474107" cy="2698319"/>
            <a:chOff x="365696" y="228600"/>
            <a:chExt cx="1473983" cy="2698089"/>
          </a:xfrm>
        </p:grpSpPr>
        <p:grpSp>
          <p:nvGrpSpPr>
            <p:cNvPr id="636" name="Google Shape;636;p39"/>
            <p:cNvGrpSpPr/>
            <p:nvPr/>
          </p:nvGrpSpPr>
          <p:grpSpPr>
            <a:xfrm flipH="1" rot="-617154">
              <a:off x="575967" y="402323"/>
              <a:ext cx="1053440" cy="2450002"/>
              <a:chOff x="3817855" y="1437512"/>
              <a:chExt cx="541146" cy="1128254"/>
            </a:xfrm>
          </p:grpSpPr>
          <p:sp>
            <p:nvSpPr>
              <p:cNvPr id="637" name="Google Shape;637;p39"/>
              <p:cNvSpPr/>
              <p:nvPr/>
            </p:nvSpPr>
            <p:spPr>
              <a:xfrm>
                <a:off x="3817855" y="1437512"/>
                <a:ext cx="541146" cy="1128254"/>
              </a:xfrm>
              <a:custGeom>
                <a:rect b="b" l="l" r="r" t="t"/>
                <a:pathLst>
                  <a:path extrusionOk="0" h="59625" w="28598">
                    <a:moveTo>
                      <a:pt x="101" y="0"/>
                    </a:moveTo>
                    <a:lnTo>
                      <a:pt x="1" y="426"/>
                    </a:lnTo>
                    <a:cubicBezTo>
                      <a:pt x="16066" y="3359"/>
                      <a:pt x="28197" y="17344"/>
                      <a:pt x="28197" y="34161"/>
                    </a:cubicBezTo>
                    <a:lnTo>
                      <a:pt x="28197" y="34462"/>
                    </a:lnTo>
                    <a:cubicBezTo>
                      <a:pt x="28096" y="44286"/>
                      <a:pt x="23911" y="53058"/>
                      <a:pt x="17219" y="59324"/>
                    </a:cubicBezTo>
                    <a:lnTo>
                      <a:pt x="17545" y="59625"/>
                    </a:lnTo>
                    <a:cubicBezTo>
                      <a:pt x="24212" y="53359"/>
                      <a:pt x="28497" y="44386"/>
                      <a:pt x="28598" y="34462"/>
                    </a:cubicBezTo>
                    <a:lnTo>
                      <a:pt x="28598" y="34161"/>
                    </a:lnTo>
                    <a:cubicBezTo>
                      <a:pt x="28598" y="17143"/>
                      <a:pt x="16292" y="2933"/>
                      <a:pt x="10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8" name="Google Shape;638;p39"/>
              <p:cNvSpPr/>
              <p:nvPr/>
            </p:nvSpPr>
            <p:spPr>
              <a:xfrm>
                <a:off x="3985754" y="1615346"/>
                <a:ext cx="39378" cy="29898"/>
              </a:xfrm>
              <a:custGeom>
                <a:rect b="b" l="l" r="r" t="t"/>
                <a:pathLst>
                  <a:path extrusionOk="0" h="1580" w="2081">
                    <a:moveTo>
                      <a:pt x="1053" y="1"/>
                    </a:moveTo>
                    <a:cubicBezTo>
                      <a:pt x="0" y="1"/>
                      <a:pt x="0" y="1580"/>
                      <a:pt x="1053" y="1580"/>
                    </a:cubicBezTo>
                    <a:cubicBezTo>
                      <a:pt x="2080" y="1580"/>
                      <a:pt x="2080" y="1"/>
                      <a:pt x="105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39" name="Google Shape;639;p39"/>
            <p:cNvSpPr/>
            <p:nvPr/>
          </p:nvSpPr>
          <p:spPr>
            <a:xfrm>
              <a:off x="1419225" y="228600"/>
              <a:ext cx="142800" cy="142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solidFill>
          <a:schemeClr val="accent2"/>
        </a:solidFill>
      </p:bgPr>
    </p:bg>
    <p:spTree>
      <p:nvGrpSpPr>
        <p:cNvPr id="640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p40"/>
          <p:cNvSpPr txBox="1"/>
          <p:nvPr>
            <p:ph type="title"/>
          </p:nvPr>
        </p:nvSpPr>
        <p:spPr>
          <a:xfrm>
            <a:off x="992071" y="1521350"/>
            <a:ext cx="2649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accent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42" name="Google Shape;642;p40"/>
          <p:cNvSpPr txBox="1"/>
          <p:nvPr>
            <p:ph idx="1" type="subTitle"/>
          </p:nvPr>
        </p:nvSpPr>
        <p:spPr>
          <a:xfrm>
            <a:off x="949496" y="2215050"/>
            <a:ext cx="2907600" cy="71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7"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4" name="Google Shape;644;p41"/>
          <p:cNvGrpSpPr/>
          <p:nvPr/>
        </p:nvGrpSpPr>
        <p:grpSpPr>
          <a:xfrm flipH="1">
            <a:off x="-24431" y="-29154"/>
            <a:ext cx="9177970" cy="5191717"/>
            <a:chOff x="-9546" y="-29154"/>
            <a:chExt cx="9177970" cy="5191717"/>
          </a:xfrm>
        </p:grpSpPr>
        <p:sp>
          <p:nvSpPr>
            <p:cNvPr id="645" name="Google Shape;645;p41"/>
            <p:cNvSpPr/>
            <p:nvPr/>
          </p:nvSpPr>
          <p:spPr>
            <a:xfrm>
              <a:off x="319050" y="283350"/>
              <a:ext cx="8505900" cy="4576800"/>
            </a:xfrm>
            <a:prstGeom prst="roundRect">
              <a:avLst>
                <a:gd fmla="val 3396" name="adj"/>
              </a:avLst>
            </a:prstGeom>
            <a:solidFill>
              <a:schemeClr val="accent4"/>
            </a:solidFill>
            <a:ln cap="flat" cmpd="sng" w="285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" name="Google Shape;646;p41"/>
            <p:cNvSpPr/>
            <p:nvPr/>
          </p:nvSpPr>
          <p:spPr>
            <a:xfrm>
              <a:off x="7068464" y="-29154"/>
              <a:ext cx="1600279" cy="1199565"/>
            </a:xfrm>
            <a:custGeom>
              <a:rect b="b" l="l" r="r" t="t"/>
              <a:pathLst>
                <a:path extrusionOk="0" h="18394" w="22809">
                  <a:moveTo>
                    <a:pt x="1" y="0"/>
                  </a:moveTo>
                  <a:lnTo>
                    <a:pt x="20070" y="18026"/>
                  </a:lnTo>
                  <a:cubicBezTo>
                    <a:pt x="20438" y="18393"/>
                    <a:pt x="20765" y="18393"/>
                    <a:pt x="21092" y="18393"/>
                  </a:cubicBezTo>
                  <a:cubicBezTo>
                    <a:pt x="21460" y="18393"/>
                    <a:pt x="21950" y="18189"/>
                    <a:pt x="22114" y="17862"/>
                  </a:cubicBezTo>
                  <a:cubicBezTo>
                    <a:pt x="22809" y="17372"/>
                    <a:pt x="22645" y="16350"/>
                    <a:pt x="22114" y="15818"/>
                  </a:cubicBezTo>
                  <a:lnTo>
                    <a:pt x="4415" y="0"/>
                  </a:lnTo>
                  <a:close/>
                </a:path>
              </a:pathLst>
            </a:custGeom>
            <a:solidFill>
              <a:schemeClr val="lt2">
                <a:alpha val="50196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41"/>
            <p:cNvSpPr/>
            <p:nvPr/>
          </p:nvSpPr>
          <p:spPr>
            <a:xfrm>
              <a:off x="6578703" y="-6"/>
              <a:ext cx="1250846" cy="937634"/>
            </a:xfrm>
            <a:custGeom>
              <a:rect b="b" l="l" r="r" t="t"/>
              <a:pathLst>
                <a:path extrusionOk="0" h="18394" w="22809">
                  <a:moveTo>
                    <a:pt x="1" y="0"/>
                  </a:moveTo>
                  <a:lnTo>
                    <a:pt x="20070" y="18026"/>
                  </a:lnTo>
                  <a:cubicBezTo>
                    <a:pt x="20438" y="18393"/>
                    <a:pt x="20765" y="18393"/>
                    <a:pt x="21092" y="18393"/>
                  </a:cubicBezTo>
                  <a:cubicBezTo>
                    <a:pt x="21460" y="18393"/>
                    <a:pt x="21950" y="18189"/>
                    <a:pt x="22114" y="17862"/>
                  </a:cubicBezTo>
                  <a:cubicBezTo>
                    <a:pt x="22809" y="17372"/>
                    <a:pt x="22645" y="16350"/>
                    <a:pt x="22114" y="15818"/>
                  </a:cubicBezTo>
                  <a:lnTo>
                    <a:pt x="4415" y="0"/>
                  </a:lnTo>
                  <a:close/>
                </a:path>
              </a:pathLst>
            </a:custGeom>
            <a:solidFill>
              <a:schemeClr val="lt2">
                <a:alpha val="50196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41"/>
            <p:cNvSpPr/>
            <p:nvPr/>
          </p:nvSpPr>
          <p:spPr>
            <a:xfrm>
              <a:off x="743289" y="3897826"/>
              <a:ext cx="1664900" cy="1264737"/>
            </a:xfrm>
            <a:custGeom>
              <a:rect b="b" l="l" r="r" t="t"/>
              <a:pathLst>
                <a:path extrusionOk="0" h="19743" w="24157">
                  <a:moveTo>
                    <a:pt x="1676" y="0"/>
                  </a:moveTo>
                  <a:cubicBezTo>
                    <a:pt x="1185" y="0"/>
                    <a:pt x="818" y="164"/>
                    <a:pt x="491" y="532"/>
                  </a:cubicBezTo>
                  <a:cubicBezTo>
                    <a:pt x="0" y="1022"/>
                    <a:pt x="0" y="2044"/>
                    <a:pt x="654" y="2575"/>
                  </a:cubicBezTo>
                  <a:lnTo>
                    <a:pt x="19742" y="19743"/>
                  </a:lnTo>
                  <a:lnTo>
                    <a:pt x="24157" y="19743"/>
                  </a:lnTo>
                  <a:lnTo>
                    <a:pt x="2534" y="327"/>
                  </a:lnTo>
                  <a:cubicBezTo>
                    <a:pt x="2371" y="0"/>
                    <a:pt x="2044" y="0"/>
                    <a:pt x="1676" y="0"/>
                  </a:cubicBezTo>
                  <a:close/>
                </a:path>
              </a:pathLst>
            </a:custGeom>
            <a:solidFill>
              <a:schemeClr val="lt2">
                <a:alpha val="50196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41"/>
            <p:cNvSpPr/>
            <p:nvPr/>
          </p:nvSpPr>
          <p:spPr>
            <a:xfrm rot="10800000">
              <a:off x="-9546" y="3670090"/>
              <a:ext cx="1124791" cy="1067007"/>
            </a:xfrm>
            <a:custGeom>
              <a:rect b="b" l="l" r="r" t="t"/>
              <a:pathLst>
                <a:path extrusionOk="0" h="16187" w="15860">
                  <a:moveTo>
                    <a:pt x="1717" y="0"/>
                  </a:moveTo>
                  <a:cubicBezTo>
                    <a:pt x="1186" y="0"/>
                    <a:pt x="859" y="204"/>
                    <a:pt x="532" y="531"/>
                  </a:cubicBezTo>
                  <a:cubicBezTo>
                    <a:pt x="1" y="1022"/>
                    <a:pt x="1" y="2044"/>
                    <a:pt x="696" y="2575"/>
                  </a:cubicBezTo>
                  <a:lnTo>
                    <a:pt x="15860" y="16186"/>
                  </a:lnTo>
                  <a:lnTo>
                    <a:pt x="15860" y="12467"/>
                  </a:lnTo>
                  <a:lnTo>
                    <a:pt x="15860" y="12262"/>
                  </a:lnTo>
                  <a:lnTo>
                    <a:pt x="2576" y="368"/>
                  </a:lnTo>
                  <a:cubicBezTo>
                    <a:pt x="2371" y="204"/>
                    <a:pt x="2044" y="0"/>
                    <a:pt x="1717" y="0"/>
                  </a:cubicBezTo>
                  <a:close/>
                </a:path>
              </a:pathLst>
            </a:custGeom>
            <a:solidFill>
              <a:schemeClr val="lt2">
                <a:alpha val="50196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41"/>
            <p:cNvSpPr/>
            <p:nvPr/>
          </p:nvSpPr>
          <p:spPr>
            <a:xfrm>
              <a:off x="7972342" y="1228724"/>
              <a:ext cx="1196082" cy="1134709"/>
            </a:xfrm>
            <a:custGeom>
              <a:rect b="b" l="l" r="r" t="t"/>
              <a:pathLst>
                <a:path extrusionOk="0" h="16187" w="15860">
                  <a:moveTo>
                    <a:pt x="1717" y="0"/>
                  </a:moveTo>
                  <a:cubicBezTo>
                    <a:pt x="1186" y="0"/>
                    <a:pt x="859" y="204"/>
                    <a:pt x="532" y="531"/>
                  </a:cubicBezTo>
                  <a:cubicBezTo>
                    <a:pt x="1" y="1022"/>
                    <a:pt x="1" y="2044"/>
                    <a:pt x="696" y="2575"/>
                  </a:cubicBezTo>
                  <a:lnTo>
                    <a:pt x="15860" y="16186"/>
                  </a:lnTo>
                  <a:lnTo>
                    <a:pt x="15860" y="12467"/>
                  </a:lnTo>
                  <a:lnTo>
                    <a:pt x="15860" y="12262"/>
                  </a:lnTo>
                  <a:lnTo>
                    <a:pt x="2576" y="368"/>
                  </a:lnTo>
                  <a:cubicBezTo>
                    <a:pt x="2371" y="204"/>
                    <a:pt x="2044" y="0"/>
                    <a:pt x="1717" y="0"/>
                  </a:cubicBezTo>
                  <a:close/>
                </a:path>
              </a:pathLst>
            </a:custGeom>
            <a:solidFill>
              <a:schemeClr val="lt2">
                <a:alpha val="50196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51" name="Google Shape;651;p41"/>
          <p:cNvGrpSpPr/>
          <p:nvPr/>
        </p:nvGrpSpPr>
        <p:grpSpPr>
          <a:xfrm>
            <a:off x="4281415" y="75177"/>
            <a:ext cx="581170" cy="125403"/>
            <a:chOff x="4685288" y="186288"/>
            <a:chExt cx="419375" cy="90485"/>
          </a:xfrm>
        </p:grpSpPr>
        <p:sp>
          <p:nvSpPr>
            <p:cNvPr id="652" name="Google Shape;652;p41"/>
            <p:cNvSpPr/>
            <p:nvPr/>
          </p:nvSpPr>
          <p:spPr>
            <a:xfrm>
              <a:off x="4687513" y="186288"/>
              <a:ext cx="414900" cy="82200"/>
            </a:xfrm>
            <a:prstGeom prst="roundRect">
              <a:avLst>
                <a:gd fmla="val 5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53" name="Google Shape;653;p41"/>
            <p:cNvGrpSpPr/>
            <p:nvPr/>
          </p:nvGrpSpPr>
          <p:grpSpPr>
            <a:xfrm>
              <a:off x="4685288" y="186300"/>
              <a:ext cx="419375" cy="90473"/>
              <a:chOff x="4390000" y="182175"/>
              <a:chExt cx="419375" cy="90473"/>
            </a:xfrm>
          </p:grpSpPr>
          <p:sp>
            <p:nvSpPr>
              <p:cNvPr id="654" name="Google Shape;654;p41"/>
              <p:cNvSpPr/>
              <p:nvPr/>
            </p:nvSpPr>
            <p:spPr>
              <a:xfrm>
                <a:off x="4390000" y="182175"/>
                <a:ext cx="419375" cy="90473"/>
              </a:xfrm>
              <a:custGeom>
                <a:rect b="b" l="l" r="r" t="t"/>
                <a:pathLst>
                  <a:path extrusionOk="0" h="1906" w="8835">
                    <a:moveTo>
                      <a:pt x="7882" y="155"/>
                    </a:moveTo>
                    <a:cubicBezTo>
                      <a:pt x="8323" y="155"/>
                      <a:pt x="8680" y="512"/>
                      <a:pt x="8680" y="953"/>
                    </a:cubicBezTo>
                    <a:cubicBezTo>
                      <a:pt x="8680" y="1393"/>
                      <a:pt x="8323" y="1750"/>
                      <a:pt x="7882" y="1750"/>
                    </a:cubicBezTo>
                    <a:lnTo>
                      <a:pt x="953" y="1750"/>
                    </a:lnTo>
                    <a:cubicBezTo>
                      <a:pt x="512" y="1750"/>
                      <a:pt x="155" y="1393"/>
                      <a:pt x="155" y="953"/>
                    </a:cubicBezTo>
                    <a:cubicBezTo>
                      <a:pt x="155" y="512"/>
                      <a:pt x="512" y="155"/>
                      <a:pt x="953" y="155"/>
                    </a:cubicBezTo>
                    <a:close/>
                    <a:moveTo>
                      <a:pt x="953" y="0"/>
                    </a:moveTo>
                    <a:cubicBezTo>
                      <a:pt x="429" y="0"/>
                      <a:pt x="0" y="429"/>
                      <a:pt x="0" y="953"/>
                    </a:cubicBezTo>
                    <a:cubicBezTo>
                      <a:pt x="0" y="1476"/>
                      <a:pt x="429" y="1905"/>
                      <a:pt x="953" y="1905"/>
                    </a:cubicBezTo>
                    <a:lnTo>
                      <a:pt x="7882" y="1905"/>
                    </a:lnTo>
                    <a:cubicBezTo>
                      <a:pt x="8406" y="1905"/>
                      <a:pt x="8835" y="1476"/>
                      <a:pt x="8835" y="953"/>
                    </a:cubicBezTo>
                    <a:cubicBezTo>
                      <a:pt x="8835" y="429"/>
                      <a:pt x="8406" y="0"/>
                      <a:pt x="788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5" name="Google Shape;655;p41"/>
              <p:cNvSpPr/>
              <p:nvPr/>
            </p:nvSpPr>
            <p:spPr>
              <a:xfrm>
                <a:off x="4464048" y="201352"/>
                <a:ext cx="52024" cy="52072"/>
              </a:xfrm>
              <a:custGeom>
                <a:rect b="b" l="l" r="r" t="t"/>
                <a:pathLst>
                  <a:path extrusionOk="0" h="1097" w="1096">
                    <a:moveTo>
                      <a:pt x="548" y="144"/>
                    </a:moveTo>
                    <a:cubicBezTo>
                      <a:pt x="774" y="144"/>
                      <a:pt x="953" y="322"/>
                      <a:pt x="953" y="549"/>
                    </a:cubicBezTo>
                    <a:cubicBezTo>
                      <a:pt x="953" y="763"/>
                      <a:pt x="774" y="941"/>
                      <a:pt x="548" y="941"/>
                    </a:cubicBezTo>
                    <a:cubicBezTo>
                      <a:pt x="333" y="941"/>
                      <a:pt x="155" y="763"/>
                      <a:pt x="155" y="549"/>
                    </a:cubicBezTo>
                    <a:cubicBezTo>
                      <a:pt x="155" y="322"/>
                      <a:pt x="333" y="144"/>
                      <a:pt x="548" y="144"/>
                    </a:cubicBezTo>
                    <a:close/>
                    <a:moveTo>
                      <a:pt x="548" y="1"/>
                    </a:moveTo>
                    <a:cubicBezTo>
                      <a:pt x="250" y="1"/>
                      <a:pt x="0" y="251"/>
                      <a:pt x="0" y="549"/>
                    </a:cubicBezTo>
                    <a:cubicBezTo>
                      <a:pt x="0" y="846"/>
                      <a:pt x="250" y="1096"/>
                      <a:pt x="548" y="1096"/>
                    </a:cubicBezTo>
                    <a:cubicBezTo>
                      <a:pt x="845" y="1096"/>
                      <a:pt x="1095" y="846"/>
                      <a:pt x="1095" y="549"/>
                    </a:cubicBezTo>
                    <a:cubicBezTo>
                      <a:pt x="1095" y="251"/>
                      <a:pt x="845" y="1"/>
                      <a:pt x="54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656" name="Google Shape;656;p41"/>
          <p:cNvSpPr txBox="1"/>
          <p:nvPr>
            <p:ph idx="1" type="subTitle"/>
          </p:nvPr>
        </p:nvSpPr>
        <p:spPr>
          <a:xfrm>
            <a:off x="6169696" y="2166691"/>
            <a:ext cx="22638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57" name="Google Shape;657;p41"/>
          <p:cNvSpPr txBox="1"/>
          <p:nvPr>
            <p:ph idx="2" type="subTitle"/>
          </p:nvPr>
        </p:nvSpPr>
        <p:spPr>
          <a:xfrm>
            <a:off x="3845886" y="1860635"/>
            <a:ext cx="1452600" cy="2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ldrich"/>
              <a:buNone/>
              <a:defRPr b="1">
                <a:latin typeface="Aldrich"/>
                <a:ea typeface="Aldrich"/>
                <a:cs typeface="Aldrich"/>
                <a:sym typeface="Aldrich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ldrich"/>
              <a:buNone/>
              <a:defRPr sz="1600">
                <a:latin typeface="Aldrich"/>
                <a:ea typeface="Aldrich"/>
                <a:cs typeface="Aldrich"/>
                <a:sym typeface="Aldrich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ldrich"/>
              <a:buNone/>
              <a:defRPr sz="1600">
                <a:latin typeface="Aldrich"/>
                <a:ea typeface="Aldrich"/>
                <a:cs typeface="Aldrich"/>
                <a:sym typeface="Aldrich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ldrich"/>
              <a:buNone/>
              <a:defRPr sz="1600">
                <a:latin typeface="Aldrich"/>
                <a:ea typeface="Aldrich"/>
                <a:cs typeface="Aldrich"/>
                <a:sym typeface="Aldrich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ldrich"/>
              <a:buNone/>
              <a:defRPr sz="1600">
                <a:latin typeface="Aldrich"/>
                <a:ea typeface="Aldrich"/>
                <a:cs typeface="Aldrich"/>
                <a:sym typeface="Aldrich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ldrich"/>
              <a:buNone/>
              <a:defRPr sz="1600">
                <a:latin typeface="Aldrich"/>
                <a:ea typeface="Aldrich"/>
                <a:cs typeface="Aldrich"/>
                <a:sym typeface="Aldrich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ldrich"/>
              <a:buNone/>
              <a:defRPr sz="1600">
                <a:latin typeface="Aldrich"/>
                <a:ea typeface="Aldrich"/>
                <a:cs typeface="Aldrich"/>
                <a:sym typeface="Aldrich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ldrich"/>
              <a:buNone/>
              <a:defRPr sz="1600">
                <a:latin typeface="Aldrich"/>
                <a:ea typeface="Aldrich"/>
                <a:cs typeface="Aldrich"/>
                <a:sym typeface="Aldrich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ldrich"/>
              <a:buNone/>
              <a:defRPr sz="1600">
                <a:latin typeface="Aldrich"/>
                <a:ea typeface="Aldrich"/>
                <a:cs typeface="Aldrich"/>
                <a:sym typeface="Aldrich"/>
              </a:defRPr>
            </a:lvl9pPr>
          </a:lstStyle>
          <a:p/>
        </p:txBody>
      </p:sp>
      <p:sp>
        <p:nvSpPr>
          <p:cNvPr id="658" name="Google Shape;658;p41"/>
          <p:cNvSpPr txBox="1"/>
          <p:nvPr>
            <p:ph idx="3" type="subTitle"/>
          </p:nvPr>
        </p:nvSpPr>
        <p:spPr>
          <a:xfrm>
            <a:off x="3438336" y="2165641"/>
            <a:ext cx="2267700" cy="44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59" name="Google Shape;659;p41"/>
          <p:cNvSpPr txBox="1"/>
          <p:nvPr>
            <p:ph idx="4" type="subTitle"/>
          </p:nvPr>
        </p:nvSpPr>
        <p:spPr>
          <a:xfrm>
            <a:off x="1116125" y="1858985"/>
            <a:ext cx="1452600" cy="25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ldrich"/>
              <a:buNone/>
              <a:defRPr b="1">
                <a:latin typeface="Aldrich"/>
                <a:ea typeface="Aldrich"/>
                <a:cs typeface="Aldrich"/>
                <a:sym typeface="Aldrich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ldrich"/>
              <a:buNone/>
              <a:defRPr sz="1600">
                <a:latin typeface="Aldrich"/>
                <a:ea typeface="Aldrich"/>
                <a:cs typeface="Aldrich"/>
                <a:sym typeface="Aldrich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ldrich"/>
              <a:buNone/>
              <a:defRPr sz="1600">
                <a:latin typeface="Aldrich"/>
                <a:ea typeface="Aldrich"/>
                <a:cs typeface="Aldrich"/>
                <a:sym typeface="Aldrich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ldrich"/>
              <a:buNone/>
              <a:defRPr sz="1600">
                <a:latin typeface="Aldrich"/>
                <a:ea typeface="Aldrich"/>
                <a:cs typeface="Aldrich"/>
                <a:sym typeface="Aldrich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ldrich"/>
              <a:buNone/>
              <a:defRPr sz="1600">
                <a:latin typeface="Aldrich"/>
                <a:ea typeface="Aldrich"/>
                <a:cs typeface="Aldrich"/>
                <a:sym typeface="Aldrich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ldrich"/>
              <a:buNone/>
              <a:defRPr sz="1600">
                <a:latin typeface="Aldrich"/>
                <a:ea typeface="Aldrich"/>
                <a:cs typeface="Aldrich"/>
                <a:sym typeface="Aldrich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ldrich"/>
              <a:buNone/>
              <a:defRPr sz="1600">
                <a:latin typeface="Aldrich"/>
                <a:ea typeface="Aldrich"/>
                <a:cs typeface="Aldrich"/>
                <a:sym typeface="Aldrich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ldrich"/>
              <a:buNone/>
              <a:defRPr sz="1600">
                <a:latin typeface="Aldrich"/>
                <a:ea typeface="Aldrich"/>
                <a:cs typeface="Aldrich"/>
                <a:sym typeface="Aldrich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ldrich"/>
              <a:buNone/>
              <a:defRPr sz="1600">
                <a:latin typeface="Aldrich"/>
                <a:ea typeface="Aldrich"/>
                <a:cs typeface="Aldrich"/>
                <a:sym typeface="Aldrich"/>
              </a:defRPr>
            </a:lvl9pPr>
          </a:lstStyle>
          <a:p/>
        </p:txBody>
      </p:sp>
      <p:sp>
        <p:nvSpPr>
          <p:cNvPr id="660" name="Google Shape;660;p41"/>
          <p:cNvSpPr txBox="1"/>
          <p:nvPr>
            <p:ph idx="5" type="subTitle"/>
          </p:nvPr>
        </p:nvSpPr>
        <p:spPr>
          <a:xfrm>
            <a:off x="710525" y="2166691"/>
            <a:ext cx="22638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61" name="Google Shape;661;p41"/>
          <p:cNvSpPr txBox="1"/>
          <p:nvPr>
            <p:ph idx="6" type="subTitle"/>
          </p:nvPr>
        </p:nvSpPr>
        <p:spPr>
          <a:xfrm>
            <a:off x="6575296" y="1860635"/>
            <a:ext cx="1452600" cy="2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ldrich"/>
              <a:buNone/>
              <a:defRPr b="1">
                <a:latin typeface="Aldrich"/>
                <a:ea typeface="Aldrich"/>
                <a:cs typeface="Aldrich"/>
                <a:sym typeface="Aldrich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ldrich"/>
              <a:buNone/>
              <a:defRPr sz="1600">
                <a:latin typeface="Aldrich"/>
                <a:ea typeface="Aldrich"/>
                <a:cs typeface="Aldrich"/>
                <a:sym typeface="Aldrich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ldrich"/>
              <a:buNone/>
              <a:defRPr sz="1600">
                <a:latin typeface="Aldrich"/>
                <a:ea typeface="Aldrich"/>
                <a:cs typeface="Aldrich"/>
                <a:sym typeface="Aldrich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ldrich"/>
              <a:buNone/>
              <a:defRPr sz="1600">
                <a:latin typeface="Aldrich"/>
                <a:ea typeface="Aldrich"/>
                <a:cs typeface="Aldrich"/>
                <a:sym typeface="Aldrich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ldrich"/>
              <a:buNone/>
              <a:defRPr sz="1600">
                <a:latin typeface="Aldrich"/>
                <a:ea typeface="Aldrich"/>
                <a:cs typeface="Aldrich"/>
                <a:sym typeface="Aldrich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ldrich"/>
              <a:buNone/>
              <a:defRPr sz="1600">
                <a:latin typeface="Aldrich"/>
                <a:ea typeface="Aldrich"/>
                <a:cs typeface="Aldrich"/>
                <a:sym typeface="Aldrich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ldrich"/>
              <a:buNone/>
              <a:defRPr sz="1600">
                <a:latin typeface="Aldrich"/>
                <a:ea typeface="Aldrich"/>
                <a:cs typeface="Aldrich"/>
                <a:sym typeface="Aldrich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ldrich"/>
              <a:buNone/>
              <a:defRPr sz="1600">
                <a:latin typeface="Aldrich"/>
                <a:ea typeface="Aldrich"/>
                <a:cs typeface="Aldrich"/>
                <a:sym typeface="Aldrich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ldrich"/>
              <a:buNone/>
              <a:defRPr sz="1600">
                <a:latin typeface="Aldrich"/>
                <a:ea typeface="Aldrich"/>
                <a:cs typeface="Aldrich"/>
                <a:sym typeface="Aldrich"/>
              </a:defRPr>
            </a:lvl9pPr>
          </a:lstStyle>
          <a:p/>
        </p:txBody>
      </p:sp>
      <p:sp>
        <p:nvSpPr>
          <p:cNvPr id="662" name="Google Shape;662;p41"/>
          <p:cNvSpPr txBox="1"/>
          <p:nvPr>
            <p:ph idx="7" type="subTitle"/>
          </p:nvPr>
        </p:nvSpPr>
        <p:spPr>
          <a:xfrm>
            <a:off x="6169696" y="3896075"/>
            <a:ext cx="22638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63" name="Google Shape;663;p41"/>
          <p:cNvSpPr txBox="1"/>
          <p:nvPr>
            <p:ph idx="8" type="subTitle"/>
          </p:nvPr>
        </p:nvSpPr>
        <p:spPr>
          <a:xfrm>
            <a:off x="3440110" y="3896075"/>
            <a:ext cx="22638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64" name="Google Shape;664;p41"/>
          <p:cNvSpPr txBox="1"/>
          <p:nvPr>
            <p:ph idx="9" type="subTitle"/>
          </p:nvPr>
        </p:nvSpPr>
        <p:spPr>
          <a:xfrm>
            <a:off x="710525" y="3896075"/>
            <a:ext cx="22638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65" name="Google Shape;665;p41"/>
          <p:cNvSpPr txBox="1"/>
          <p:nvPr>
            <p:ph idx="13" type="subTitle"/>
          </p:nvPr>
        </p:nvSpPr>
        <p:spPr>
          <a:xfrm>
            <a:off x="3845886" y="3589521"/>
            <a:ext cx="1452600" cy="2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ldrich"/>
              <a:buNone/>
              <a:defRPr b="1">
                <a:latin typeface="Aldrich"/>
                <a:ea typeface="Aldrich"/>
                <a:cs typeface="Aldrich"/>
                <a:sym typeface="Aldrich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ldrich"/>
              <a:buNone/>
              <a:defRPr sz="1600">
                <a:latin typeface="Aldrich"/>
                <a:ea typeface="Aldrich"/>
                <a:cs typeface="Aldrich"/>
                <a:sym typeface="Aldrich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ldrich"/>
              <a:buNone/>
              <a:defRPr sz="1600">
                <a:latin typeface="Aldrich"/>
                <a:ea typeface="Aldrich"/>
                <a:cs typeface="Aldrich"/>
                <a:sym typeface="Aldrich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ldrich"/>
              <a:buNone/>
              <a:defRPr sz="1600">
                <a:latin typeface="Aldrich"/>
                <a:ea typeface="Aldrich"/>
                <a:cs typeface="Aldrich"/>
                <a:sym typeface="Aldrich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ldrich"/>
              <a:buNone/>
              <a:defRPr sz="1600">
                <a:latin typeface="Aldrich"/>
                <a:ea typeface="Aldrich"/>
                <a:cs typeface="Aldrich"/>
                <a:sym typeface="Aldrich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ldrich"/>
              <a:buNone/>
              <a:defRPr sz="1600">
                <a:latin typeface="Aldrich"/>
                <a:ea typeface="Aldrich"/>
                <a:cs typeface="Aldrich"/>
                <a:sym typeface="Aldrich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ldrich"/>
              <a:buNone/>
              <a:defRPr sz="1600">
                <a:latin typeface="Aldrich"/>
                <a:ea typeface="Aldrich"/>
                <a:cs typeface="Aldrich"/>
                <a:sym typeface="Aldrich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ldrich"/>
              <a:buNone/>
              <a:defRPr sz="1600">
                <a:latin typeface="Aldrich"/>
                <a:ea typeface="Aldrich"/>
                <a:cs typeface="Aldrich"/>
                <a:sym typeface="Aldrich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ldrich"/>
              <a:buNone/>
              <a:defRPr sz="1600">
                <a:latin typeface="Aldrich"/>
                <a:ea typeface="Aldrich"/>
                <a:cs typeface="Aldrich"/>
                <a:sym typeface="Aldrich"/>
              </a:defRPr>
            </a:lvl9pPr>
          </a:lstStyle>
          <a:p/>
        </p:txBody>
      </p:sp>
      <p:sp>
        <p:nvSpPr>
          <p:cNvPr id="666" name="Google Shape;666;p41"/>
          <p:cNvSpPr txBox="1"/>
          <p:nvPr>
            <p:ph idx="14" type="subTitle"/>
          </p:nvPr>
        </p:nvSpPr>
        <p:spPr>
          <a:xfrm>
            <a:off x="1116125" y="3589521"/>
            <a:ext cx="1452600" cy="2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ldrich"/>
              <a:buNone/>
              <a:defRPr b="1">
                <a:latin typeface="Aldrich"/>
                <a:ea typeface="Aldrich"/>
                <a:cs typeface="Aldrich"/>
                <a:sym typeface="Aldrich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ldrich"/>
              <a:buNone/>
              <a:defRPr sz="1600">
                <a:latin typeface="Aldrich"/>
                <a:ea typeface="Aldrich"/>
                <a:cs typeface="Aldrich"/>
                <a:sym typeface="Aldrich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ldrich"/>
              <a:buNone/>
              <a:defRPr sz="1600">
                <a:latin typeface="Aldrich"/>
                <a:ea typeface="Aldrich"/>
                <a:cs typeface="Aldrich"/>
                <a:sym typeface="Aldrich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ldrich"/>
              <a:buNone/>
              <a:defRPr sz="1600">
                <a:latin typeface="Aldrich"/>
                <a:ea typeface="Aldrich"/>
                <a:cs typeface="Aldrich"/>
                <a:sym typeface="Aldrich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ldrich"/>
              <a:buNone/>
              <a:defRPr sz="1600">
                <a:latin typeface="Aldrich"/>
                <a:ea typeface="Aldrich"/>
                <a:cs typeface="Aldrich"/>
                <a:sym typeface="Aldrich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ldrich"/>
              <a:buNone/>
              <a:defRPr sz="1600">
                <a:latin typeface="Aldrich"/>
                <a:ea typeface="Aldrich"/>
                <a:cs typeface="Aldrich"/>
                <a:sym typeface="Aldrich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ldrich"/>
              <a:buNone/>
              <a:defRPr sz="1600">
                <a:latin typeface="Aldrich"/>
                <a:ea typeface="Aldrich"/>
                <a:cs typeface="Aldrich"/>
                <a:sym typeface="Aldrich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ldrich"/>
              <a:buNone/>
              <a:defRPr sz="1600">
                <a:latin typeface="Aldrich"/>
                <a:ea typeface="Aldrich"/>
                <a:cs typeface="Aldrich"/>
                <a:sym typeface="Aldrich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ldrich"/>
              <a:buNone/>
              <a:defRPr sz="1600">
                <a:latin typeface="Aldrich"/>
                <a:ea typeface="Aldrich"/>
                <a:cs typeface="Aldrich"/>
                <a:sym typeface="Aldrich"/>
              </a:defRPr>
            </a:lvl9pPr>
          </a:lstStyle>
          <a:p/>
        </p:txBody>
      </p:sp>
      <p:sp>
        <p:nvSpPr>
          <p:cNvPr id="667" name="Google Shape;667;p41"/>
          <p:cNvSpPr txBox="1"/>
          <p:nvPr>
            <p:ph idx="15" type="subTitle"/>
          </p:nvPr>
        </p:nvSpPr>
        <p:spPr>
          <a:xfrm>
            <a:off x="6575296" y="3589521"/>
            <a:ext cx="1452600" cy="2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ldrich"/>
              <a:buNone/>
              <a:defRPr b="1">
                <a:latin typeface="Aldrich"/>
                <a:ea typeface="Aldrich"/>
                <a:cs typeface="Aldrich"/>
                <a:sym typeface="Aldrich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ldrich"/>
              <a:buNone/>
              <a:defRPr sz="1600">
                <a:latin typeface="Aldrich"/>
                <a:ea typeface="Aldrich"/>
                <a:cs typeface="Aldrich"/>
                <a:sym typeface="Aldrich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ldrich"/>
              <a:buNone/>
              <a:defRPr sz="1600">
                <a:latin typeface="Aldrich"/>
                <a:ea typeface="Aldrich"/>
                <a:cs typeface="Aldrich"/>
                <a:sym typeface="Aldrich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ldrich"/>
              <a:buNone/>
              <a:defRPr sz="1600">
                <a:latin typeface="Aldrich"/>
                <a:ea typeface="Aldrich"/>
                <a:cs typeface="Aldrich"/>
                <a:sym typeface="Aldrich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ldrich"/>
              <a:buNone/>
              <a:defRPr sz="1600">
                <a:latin typeface="Aldrich"/>
                <a:ea typeface="Aldrich"/>
                <a:cs typeface="Aldrich"/>
                <a:sym typeface="Aldrich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ldrich"/>
              <a:buNone/>
              <a:defRPr sz="1600">
                <a:latin typeface="Aldrich"/>
                <a:ea typeface="Aldrich"/>
                <a:cs typeface="Aldrich"/>
                <a:sym typeface="Aldrich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ldrich"/>
              <a:buNone/>
              <a:defRPr sz="1600">
                <a:latin typeface="Aldrich"/>
                <a:ea typeface="Aldrich"/>
                <a:cs typeface="Aldrich"/>
                <a:sym typeface="Aldrich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ldrich"/>
              <a:buNone/>
              <a:defRPr sz="1600">
                <a:latin typeface="Aldrich"/>
                <a:ea typeface="Aldrich"/>
                <a:cs typeface="Aldrich"/>
                <a:sym typeface="Aldrich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ldrich"/>
              <a:buNone/>
              <a:defRPr sz="1600">
                <a:latin typeface="Aldrich"/>
                <a:ea typeface="Aldrich"/>
                <a:cs typeface="Aldrich"/>
                <a:sym typeface="Aldrich"/>
              </a:defRPr>
            </a:lvl9pPr>
          </a:lstStyle>
          <a:p/>
        </p:txBody>
      </p:sp>
      <p:sp>
        <p:nvSpPr>
          <p:cNvPr id="668" name="Google Shape;668;p41"/>
          <p:cNvSpPr txBox="1"/>
          <p:nvPr>
            <p:ph type="title"/>
          </p:nvPr>
        </p:nvSpPr>
        <p:spPr>
          <a:xfrm>
            <a:off x="722375" y="530750"/>
            <a:ext cx="7699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669" name="Google Shape;669;p41"/>
          <p:cNvGrpSpPr/>
          <p:nvPr/>
        </p:nvGrpSpPr>
        <p:grpSpPr>
          <a:xfrm rot="1877870">
            <a:off x="-123047" y="163674"/>
            <a:ext cx="1474020" cy="2698158"/>
            <a:chOff x="365696" y="228600"/>
            <a:chExt cx="1473983" cy="2698089"/>
          </a:xfrm>
        </p:grpSpPr>
        <p:grpSp>
          <p:nvGrpSpPr>
            <p:cNvPr id="670" name="Google Shape;670;p41"/>
            <p:cNvGrpSpPr/>
            <p:nvPr/>
          </p:nvGrpSpPr>
          <p:grpSpPr>
            <a:xfrm flipH="1" rot="-617154">
              <a:off x="575967" y="402323"/>
              <a:ext cx="1053440" cy="2450002"/>
              <a:chOff x="3817855" y="1437512"/>
              <a:chExt cx="541146" cy="1128254"/>
            </a:xfrm>
          </p:grpSpPr>
          <p:sp>
            <p:nvSpPr>
              <p:cNvPr id="671" name="Google Shape;671;p41"/>
              <p:cNvSpPr/>
              <p:nvPr/>
            </p:nvSpPr>
            <p:spPr>
              <a:xfrm>
                <a:off x="3817855" y="1437512"/>
                <a:ext cx="541146" cy="1128254"/>
              </a:xfrm>
              <a:custGeom>
                <a:rect b="b" l="l" r="r" t="t"/>
                <a:pathLst>
                  <a:path extrusionOk="0" h="59625" w="28598">
                    <a:moveTo>
                      <a:pt x="101" y="0"/>
                    </a:moveTo>
                    <a:lnTo>
                      <a:pt x="1" y="426"/>
                    </a:lnTo>
                    <a:cubicBezTo>
                      <a:pt x="16066" y="3359"/>
                      <a:pt x="28197" y="17344"/>
                      <a:pt x="28197" y="34161"/>
                    </a:cubicBezTo>
                    <a:lnTo>
                      <a:pt x="28197" y="34462"/>
                    </a:lnTo>
                    <a:cubicBezTo>
                      <a:pt x="28096" y="44286"/>
                      <a:pt x="23911" y="53058"/>
                      <a:pt x="17219" y="59324"/>
                    </a:cubicBezTo>
                    <a:lnTo>
                      <a:pt x="17545" y="59625"/>
                    </a:lnTo>
                    <a:cubicBezTo>
                      <a:pt x="24212" y="53359"/>
                      <a:pt x="28497" y="44386"/>
                      <a:pt x="28598" y="34462"/>
                    </a:cubicBezTo>
                    <a:lnTo>
                      <a:pt x="28598" y="34161"/>
                    </a:lnTo>
                    <a:cubicBezTo>
                      <a:pt x="28598" y="17143"/>
                      <a:pt x="16292" y="2933"/>
                      <a:pt x="10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2" name="Google Shape;672;p41"/>
              <p:cNvSpPr/>
              <p:nvPr/>
            </p:nvSpPr>
            <p:spPr>
              <a:xfrm>
                <a:off x="3985754" y="1615346"/>
                <a:ext cx="39378" cy="29898"/>
              </a:xfrm>
              <a:custGeom>
                <a:rect b="b" l="l" r="r" t="t"/>
                <a:pathLst>
                  <a:path extrusionOk="0" h="1580" w="2081">
                    <a:moveTo>
                      <a:pt x="1053" y="1"/>
                    </a:moveTo>
                    <a:cubicBezTo>
                      <a:pt x="0" y="1"/>
                      <a:pt x="0" y="1580"/>
                      <a:pt x="1053" y="1580"/>
                    </a:cubicBezTo>
                    <a:cubicBezTo>
                      <a:pt x="2080" y="1580"/>
                      <a:pt x="2080" y="1"/>
                      <a:pt x="105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73" name="Google Shape;673;p41"/>
            <p:cNvSpPr/>
            <p:nvPr/>
          </p:nvSpPr>
          <p:spPr>
            <a:xfrm>
              <a:off x="1419225" y="228600"/>
              <a:ext cx="142800" cy="142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74" name="Google Shape;674;p41"/>
          <p:cNvGrpSpPr/>
          <p:nvPr/>
        </p:nvGrpSpPr>
        <p:grpSpPr>
          <a:xfrm flipH="1" rot="128945">
            <a:off x="8104968" y="1763421"/>
            <a:ext cx="1473987" cy="2698099"/>
            <a:chOff x="365696" y="228600"/>
            <a:chExt cx="1473983" cy="2698089"/>
          </a:xfrm>
        </p:grpSpPr>
        <p:grpSp>
          <p:nvGrpSpPr>
            <p:cNvPr id="675" name="Google Shape;675;p41"/>
            <p:cNvGrpSpPr/>
            <p:nvPr/>
          </p:nvGrpSpPr>
          <p:grpSpPr>
            <a:xfrm flipH="1" rot="-617154">
              <a:off x="575967" y="402323"/>
              <a:ext cx="1053440" cy="2450002"/>
              <a:chOff x="3817855" y="1437512"/>
              <a:chExt cx="541146" cy="1128254"/>
            </a:xfrm>
          </p:grpSpPr>
          <p:sp>
            <p:nvSpPr>
              <p:cNvPr id="676" name="Google Shape;676;p41"/>
              <p:cNvSpPr/>
              <p:nvPr/>
            </p:nvSpPr>
            <p:spPr>
              <a:xfrm>
                <a:off x="3817855" y="1437512"/>
                <a:ext cx="541146" cy="1128254"/>
              </a:xfrm>
              <a:custGeom>
                <a:rect b="b" l="l" r="r" t="t"/>
                <a:pathLst>
                  <a:path extrusionOk="0" h="59625" w="28598">
                    <a:moveTo>
                      <a:pt x="101" y="0"/>
                    </a:moveTo>
                    <a:lnTo>
                      <a:pt x="1" y="426"/>
                    </a:lnTo>
                    <a:cubicBezTo>
                      <a:pt x="16066" y="3359"/>
                      <a:pt x="28197" y="17344"/>
                      <a:pt x="28197" y="34161"/>
                    </a:cubicBezTo>
                    <a:lnTo>
                      <a:pt x="28197" y="34462"/>
                    </a:lnTo>
                    <a:cubicBezTo>
                      <a:pt x="28096" y="44286"/>
                      <a:pt x="23911" y="53058"/>
                      <a:pt x="17219" y="59324"/>
                    </a:cubicBezTo>
                    <a:lnTo>
                      <a:pt x="17545" y="59625"/>
                    </a:lnTo>
                    <a:cubicBezTo>
                      <a:pt x="24212" y="53359"/>
                      <a:pt x="28497" y="44386"/>
                      <a:pt x="28598" y="34462"/>
                    </a:cubicBezTo>
                    <a:lnTo>
                      <a:pt x="28598" y="34161"/>
                    </a:lnTo>
                    <a:cubicBezTo>
                      <a:pt x="28598" y="17143"/>
                      <a:pt x="16292" y="2933"/>
                      <a:pt x="10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7" name="Google Shape;677;p41"/>
              <p:cNvSpPr/>
              <p:nvPr/>
            </p:nvSpPr>
            <p:spPr>
              <a:xfrm>
                <a:off x="3985754" y="1615346"/>
                <a:ext cx="39378" cy="29898"/>
              </a:xfrm>
              <a:custGeom>
                <a:rect b="b" l="l" r="r" t="t"/>
                <a:pathLst>
                  <a:path extrusionOk="0" h="1580" w="2081">
                    <a:moveTo>
                      <a:pt x="1053" y="1"/>
                    </a:moveTo>
                    <a:cubicBezTo>
                      <a:pt x="0" y="1"/>
                      <a:pt x="0" y="1580"/>
                      <a:pt x="1053" y="1580"/>
                    </a:cubicBezTo>
                    <a:cubicBezTo>
                      <a:pt x="2080" y="1580"/>
                      <a:pt x="2080" y="1"/>
                      <a:pt x="105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78" name="Google Shape;678;p41"/>
            <p:cNvSpPr/>
            <p:nvPr/>
          </p:nvSpPr>
          <p:spPr>
            <a:xfrm>
              <a:off x="1419225" y="228600"/>
              <a:ext cx="142800" cy="142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solidFill>
          <a:schemeClr val="accent2"/>
        </a:solidFill>
      </p:bgPr>
    </p:bg>
    <p:spTree>
      <p:nvGrpSpPr>
        <p:cNvPr id="679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p42"/>
          <p:cNvSpPr/>
          <p:nvPr/>
        </p:nvSpPr>
        <p:spPr>
          <a:xfrm flipH="1">
            <a:off x="319043" y="283350"/>
            <a:ext cx="8505900" cy="4576800"/>
          </a:xfrm>
          <a:prstGeom prst="roundRect">
            <a:avLst>
              <a:gd fmla="val 3396" name="adj"/>
            </a:avLst>
          </a:prstGeom>
          <a:solidFill>
            <a:schemeClr val="accent1"/>
          </a:solidFill>
          <a:ln cap="flat" cmpd="sng" w="2857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1" name="Google Shape;681;p42"/>
          <p:cNvSpPr/>
          <p:nvPr/>
        </p:nvSpPr>
        <p:spPr>
          <a:xfrm flipH="1" rot="10800000">
            <a:off x="4675100" y="579312"/>
            <a:ext cx="3804000" cy="3983400"/>
          </a:xfrm>
          <a:prstGeom prst="roundRect">
            <a:avLst>
              <a:gd fmla="val 3396" name="adj"/>
            </a:avLst>
          </a:prstGeom>
          <a:solidFill>
            <a:schemeClr val="accent4"/>
          </a:solidFill>
          <a:ln cap="flat" cmpd="sng" w="2857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2" name="Google Shape;682;p42"/>
          <p:cNvSpPr/>
          <p:nvPr/>
        </p:nvSpPr>
        <p:spPr>
          <a:xfrm flipH="1">
            <a:off x="6659628" y="3545595"/>
            <a:ext cx="1262868" cy="1002352"/>
          </a:xfrm>
          <a:custGeom>
            <a:rect b="b" l="l" r="r" t="t"/>
            <a:pathLst>
              <a:path extrusionOk="0" h="19743" w="24157">
                <a:moveTo>
                  <a:pt x="1676" y="0"/>
                </a:moveTo>
                <a:cubicBezTo>
                  <a:pt x="1185" y="0"/>
                  <a:pt x="818" y="164"/>
                  <a:pt x="491" y="532"/>
                </a:cubicBezTo>
                <a:cubicBezTo>
                  <a:pt x="0" y="1022"/>
                  <a:pt x="0" y="2044"/>
                  <a:pt x="654" y="2575"/>
                </a:cubicBezTo>
                <a:lnTo>
                  <a:pt x="19742" y="19743"/>
                </a:lnTo>
                <a:lnTo>
                  <a:pt x="24157" y="19743"/>
                </a:lnTo>
                <a:lnTo>
                  <a:pt x="2534" y="327"/>
                </a:lnTo>
                <a:cubicBezTo>
                  <a:pt x="2371" y="0"/>
                  <a:pt x="2044" y="0"/>
                  <a:pt x="1676" y="0"/>
                </a:cubicBezTo>
                <a:close/>
              </a:path>
            </a:pathLst>
          </a:custGeom>
          <a:solidFill>
            <a:srgbClr val="FFFFFF">
              <a:alpha val="2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3" name="Google Shape;683;p42"/>
          <p:cNvSpPr/>
          <p:nvPr/>
        </p:nvSpPr>
        <p:spPr>
          <a:xfrm flipH="1" rot="10800000">
            <a:off x="7611614" y="3464137"/>
            <a:ext cx="853189" cy="845690"/>
          </a:xfrm>
          <a:custGeom>
            <a:rect b="b" l="l" r="r" t="t"/>
            <a:pathLst>
              <a:path extrusionOk="0" h="16187" w="15860">
                <a:moveTo>
                  <a:pt x="1717" y="0"/>
                </a:moveTo>
                <a:cubicBezTo>
                  <a:pt x="1186" y="0"/>
                  <a:pt x="859" y="204"/>
                  <a:pt x="532" y="531"/>
                </a:cubicBezTo>
                <a:cubicBezTo>
                  <a:pt x="1" y="1022"/>
                  <a:pt x="1" y="2044"/>
                  <a:pt x="696" y="2575"/>
                </a:cubicBezTo>
                <a:lnTo>
                  <a:pt x="15860" y="16186"/>
                </a:lnTo>
                <a:lnTo>
                  <a:pt x="15860" y="12467"/>
                </a:lnTo>
                <a:lnTo>
                  <a:pt x="15860" y="12262"/>
                </a:lnTo>
                <a:lnTo>
                  <a:pt x="2576" y="368"/>
                </a:lnTo>
                <a:cubicBezTo>
                  <a:pt x="2371" y="204"/>
                  <a:pt x="2044" y="0"/>
                  <a:pt x="1717" y="0"/>
                </a:cubicBezTo>
                <a:close/>
              </a:path>
            </a:pathLst>
          </a:custGeom>
          <a:solidFill>
            <a:srgbClr val="FFFFFF">
              <a:alpha val="2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4" name="Google Shape;684;p42"/>
          <p:cNvSpPr/>
          <p:nvPr/>
        </p:nvSpPr>
        <p:spPr>
          <a:xfrm flipH="1" rot="10800000">
            <a:off x="661175" y="576012"/>
            <a:ext cx="3807600" cy="3986700"/>
          </a:xfrm>
          <a:prstGeom prst="roundRect">
            <a:avLst>
              <a:gd fmla="val 3396" name="adj"/>
            </a:avLst>
          </a:prstGeom>
          <a:solidFill>
            <a:schemeClr val="accent4"/>
          </a:solidFill>
          <a:ln cap="flat" cmpd="sng" w="2857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5" name="Google Shape;685;p42"/>
          <p:cNvSpPr/>
          <p:nvPr/>
        </p:nvSpPr>
        <p:spPr>
          <a:xfrm flipH="1">
            <a:off x="947000" y="591709"/>
            <a:ext cx="1028800" cy="820648"/>
          </a:xfrm>
          <a:custGeom>
            <a:rect b="b" l="l" r="r" t="t"/>
            <a:pathLst>
              <a:path extrusionOk="0" h="18394" w="22809">
                <a:moveTo>
                  <a:pt x="1" y="0"/>
                </a:moveTo>
                <a:lnTo>
                  <a:pt x="20070" y="18026"/>
                </a:lnTo>
                <a:cubicBezTo>
                  <a:pt x="20438" y="18393"/>
                  <a:pt x="20765" y="18393"/>
                  <a:pt x="21092" y="18393"/>
                </a:cubicBezTo>
                <a:cubicBezTo>
                  <a:pt x="21460" y="18393"/>
                  <a:pt x="21950" y="18189"/>
                  <a:pt x="22114" y="17862"/>
                </a:cubicBezTo>
                <a:cubicBezTo>
                  <a:pt x="22809" y="17372"/>
                  <a:pt x="22645" y="16350"/>
                  <a:pt x="22114" y="15818"/>
                </a:cubicBezTo>
                <a:lnTo>
                  <a:pt x="4415" y="0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6" name="Google Shape;686;p42"/>
          <p:cNvSpPr/>
          <p:nvPr/>
        </p:nvSpPr>
        <p:spPr>
          <a:xfrm flipH="1">
            <a:off x="1535518" y="590653"/>
            <a:ext cx="804131" cy="641399"/>
          </a:xfrm>
          <a:custGeom>
            <a:rect b="b" l="l" r="r" t="t"/>
            <a:pathLst>
              <a:path extrusionOk="0" h="18394" w="22809">
                <a:moveTo>
                  <a:pt x="1" y="0"/>
                </a:moveTo>
                <a:lnTo>
                  <a:pt x="20070" y="18026"/>
                </a:lnTo>
                <a:cubicBezTo>
                  <a:pt x="20438" y="18393"/>
                  <a:pt x="20765" y="18393"/>
                  <a:pt x="21092" y="18393"/>
                </a:cubicBezTo>
                <a:cubicBezTo>
                  <a:pt x="21460" y="18393"/>
                  <a:pt x="21950" y="18189"/>
                  <a:pt x="22114" y="17862"/>
                </a:cubicBezTo>
                <a:cubicBezTo>
                  <a:pt x="22809" y="17372"/>
                  <a:pt x="22645" y="16350"/>
                  <a:pt x="22114" y="15818"/>
                </a:cubicBezTo>
                <a:lnTo>
                  <a:pt x="4415" y="0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7" name="Google Shape;687;p42"/>
          <p:cNvSpPr/>
          <p:nvPr/>
        </p:nvSpPr>
        <p:spPr>
          <a:xfrm flipH="1">
            <a:off x="674764" y="1598807"/>
            <a:ext cx="768932" cy="729508"/>
          </a:xfrm>
          <a:custGeom>
            <a:rect b="b" l="l" r="r" t="t"/>
            <a:pathLst>
              <a:path extrusionOk="0" h="16187" w="15860">
                <a:moveTo>
                  <a:pt x="1717" y="0"/>
                </a:moveTo>
                <a:cubicBezTo>
                  <a:pt x="1186" y="0"/>
                  <a:pt x="859" y="204"/>
                  <a:pt x="532" y="531"/>
                </a:cubicBezTo>
                <a:cubicBezTo>
                  <a:pt x="1" y="1022"/>
                  <a:pt x="1" y="2044"/>
                  <a:pt x="696" y="2575"/>
                </a:cubicBezTo>
                <a:lnTo>
                  <a:pt x="15860" y="16186"/>
                </a:lnTo>
                <a:lnTo>
                  <a:pt x="15860" y="12467"/>
                </a:lnTo>
                <a:lnTo>
                  <a:pt x="15860" y="12262"/>
                </a:lnTo>
                <a:lnTo>
                  <a:pt x="2576" y="368"/>
                </a:lnTo>
                <a:cubicBezTo>
                  <a:pt x="2371" y="204"/>
                  <a:pt x="2044" y="0"/>
                  <a:pt x="1717" y="0"/>
                </a:cubicBezTo>
                <a:close/>
              </a:path>
            </a:pathLst>
          </a:custGeom>
          <a:solidFill>
            <a:srgbClr val="FFFFFF">
              <a:alpha val="2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88" name="Google Shape;688;p42"/>
          <p:cNvGrpSpPr/>
          <p:nvPr/>
        </p:nvGrpSpPr>
        <p:grpSpPr>
          <a:xfrm>
            <a:off x="4281415" y="375214"/>
            <a:ext cx="581170" cy="125403"/>
            <a:chOff x="4685288" y="186288"/>
            <a:chExt cx="419375" cy="90485"/>
          </a:xfrm>
        </p:grpSpPr>
        <p:sp>
          <p:nvSpPr>
            <p:cNvPr id="689" name="Google Shape;689;p42"/>
            <p:cNvSpPr/>
            <p:nvPr/>
          </p:nvSpPr>
          <p:spPr>
            <a:xfrm>
              <a:off x="4687513" y="186288"/>
              <a:ext cx="414900" cy="82200"/>
            </a:xfrm>
            <a:prstGeom prst="roundRect">
              <a:avLst>
                <a:gd fmla="val 5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90" name="Google Shape;690;p42"/>
            <p:cNvGrpSpPr/>
            <p:nvPr/>
          </p:nvGrpSpPr>
          <p:grpSpPr>
            <a:xfrm>
              <a:off x="4685288" y="186300"/>
              <a:ext cx="419375" cy="90473"/>
              <a:chOff x="4390000" y="182175"/>
              <a:chExt cx="419375" cy="90473"/>
            </a:xfrm>
          </p:grpSpPr>
          <p:sp>
            <p:nvSpPr>
              <p:cNvPr id="691" name="Google Shape;691;p42"/>
              <p:cNvSpPr/>
              <p:nvPr/>
            </p:nvSpPr>
            <p:spPr>
              <a:xfrm>
                <a:off x="4390000" y="182175"/>
                <a:ext cx="419375" cy="90473"/>
              </a:xfrm>
              <a:custGeom>
                <a:rect b="b" l="l" r="r" t="t"/>
                <a:pathLst>
                  <a:path extrusionOk="0" h="1906" w="8835">
                    <a:moveTo>
                      <a:pt x="7882" y="155"/>
                    </a:moveTo>
                    <a:cubicBezTo>
                      <a:pt x="8323" y="155"/>
                      <a:pt x="8680" y="512"/>
                      <a:pt x="8680" y="953"/>
                    </a:cubicBezTo>
                    <a:cubicBezTo>
                      <a:pt x="8680" y="1393"/>
                      <a:pt x="8323" y="1750"/>
                      <a:pt x="7882" y="1750"/>
                    </a:cubicBezTo>
                    <a:lnTo>
                      <a:pt x="953" y="1750"/>
                    </a:lnTo>
                    <a:cubicBezTo>
                      <a:pt x="512" y="1750"/>
                      <a:pt x="155" y="1393"/>
                      <a:pt x="155" y="953"/>
                    </a:cubicBezTo>
                    <a:cubicBezTo>
                      <a:pt x="155" y="512"/>
                      <a:pt x="512" y="155"/>
                      <a:pt x="953" y="155"/>
                    </a:cubicBezTo>
                    <a:close/>
                    <a:moveTo>
                      <a:pt x="953" y="0"/>
                    </a:moveTo>
                    <a:cubicBezTo>
                      <a:pt x="429" y="0"/>
                      <a:pt x="0" y="429"/>
                      <a:pt x="0" y="953"/>
                    </a:cubicBezTo>
                    <a:cubicBezTo>
                      <a:pt x="0" y="1476"/>
                      <a:pt x="429" y="1905"/>
                      <a:pt x="953" y="1905"/>
                    </a:cubicBezTo>
                    <a:lnTo>
                      <a:pt x="7882" y="1905"/>
                    </a:lnTo>
                    <a:cubicBezTo>
                      <a:pt x="8406" y="1905"/>
                      <a:pt x="8835" y="1476"/>
                      <a:pt x="8835" y="953"/>
                    </a:cubicBezTo>
                    <a:cubicBezTo>
                      <a:pt x="8835" y="429"/>
                      <a:pt x="8406" y="0"/>
                      <a:pt x="788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2" name="Google Shape;692;p42"/>
              <p:cNvSpPr/>
              <p:nvPr/>
            </p:nvSpPr>
            <p:spPr>
              <a:xfrm>
                <a:off x="4464048" y="201352"/>
                <a:ext cx="52024" cy="52072"/>
              </a:xfrm>
              <a:custGeom>
                <a:rect b="b" l="l" r="r" t="t"/>
                <a:pathLst>
                  <a:path extrusionOk="0" h="1097" w="1096">
                    <a:moveTo>
                      <a:pt x="548" y="144"/>
                    </a:moveTo>
                    <a:cubicBezTo>
                      <a:pt x="774" y="144"/>
                      <a:pt x="953" y="322"/>
                      <a:pt x="953" y="549"/>
                    </a:cubicBezTo>
                    <a:cubicBezTo>
                      <a:pt x="953" y="763"/>
                      <a:pt x="774" y="941"/>
                      <a:pt x="548" y="941"/>
                    </a:cubicBezTo>
                    <a:cubicBezTo>
                      <a:pt x="333" y="941"/>
                      <a:pt x="155" y="763"/>
                      <a:pt x="155" y="549"/>
                    </a:cubicBezTo>
                    <a:cubicBezTo>
                      <a:pt x="155" y="322"/>
                      <a:pt x="333" y="144"/>
                      <a:pt x="548" y="144"/>
                    </a:cubicBezTo>
                    <a:close/>
                    <a:moveTo>
                      <a:pt x="548" y="1"/>
                    </a:moveTo>
                    <a:cubicBezTo>
                      <a:pt x="250" y="1"/>
                      <a:pt x="0" y="251"/>
                      <a:pt x="0" y="549"/>
                    </a:cubicBezTo>
                    <a:cubicBezTo>
                      <a:pt x="0" y="846"/>
                      <a:pt x="250" y="1096"/>
                      <a:pt x="548" y="1096"/>
                    </a:cubicBezTo>
                    <a:cubicBezTo>
                      <a:pt x="845" y="1096"/>
                      <a:pt x="1095" y="846"/>
                      <a:pt x="1095" y="549"/>
                    </a:cubicBezTo>
                    <a:cubicBezTo>
                      <a:pt x="1095" y="251"/>
                      <a:pt x="845" y="1"/>
                      <a:pt x="54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93" name="Google Shape;693;p42"/>
          <p:cNvGrpSpPr/>
          <p:nvPr/>
        </p:nvGrpSpPr>
        <p:grpSpPr>
          <a:xfrm flipH="1" rot="-10283466">
            <a:off x="223212" y="142930"/>
            <a:ext cx="541137" cy="2225321"/>
            <a:chOff x="871338" y="1945155"/>
            <a:chExt cx="247109" cy="1016148"/>
          </a:xfrm>
        </p:grpSpPr>
        <p:sp>
          <p:nvSpPr>
            <p:cNvPr id="694" name="Google Shape;694;p42"/>
            <p:cNvSpPr/>
            <p:nvPr/>
          </p:nvSpPr>
          <p:spPr>
            <a:xfrm>
              <a:off x="1017893" y="2858365"/>
              <a:ext cx="100554" cy="102938"/>
            </a:xfrm>
            <a:custGeom>
              <a:rect b="b" l="l" r="r" t="t"/>
              <a:pathLst>
                <a:path extrusionOk="0" h="5440" w="5314">
                  <a:moveTo>
                    <a:pt x="2707" y="0"/>
                  </a:moveTo>
                  <a:cubicBezTo>
                    <a:pt x="1253" y="0"/>
                    <a:pt x="0" y="1254"/>
                    <a:pt x="0" y="2707"/>
                  </a:cubicBezTo>
                  <a:cubicBezTo>
                    <a:pt x="0" y="4186"/>
                    <a:pt x="1253" y="5439"/>
                    <a:pt x="2707" y="5439"/>
                  </a:cubicBezTo>
                  <a:cubicBezTo>
                    <a:pt x="4161" y="5439"/>
                    <a:pt x="5314" y="4186"/>
                    <a:pt x="5314" y="2707"/>
                  </a:cubicBezTo>
                  <a:cubicBezTo>
                    <a:pt x="5314" y="1254"/>
                    <a:pt x="4161" y="0"/>
                    <a:pt x="27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5" name="Google Shape;695;p42"/>
            <p:cNvSpPr/>
            <p:nvPr/>
          </p:nvSpPr>
          <p:spPr>
            <a:xfrm>
              <a:off x="871338" y="2075844"/>
              <a:ext cx="215338" cy="853670"/>
            </a:xfrm>
            <a:custGeom>
              <a:rect b="b" l="l" r="r" t="t"/>
              <a:pathLst>
                <a:path extrusionOk="0" h="45114" w="11380">
                  <a:moveTo>
                    <a:pt x="6066" y="1"/>
                  </a:moveTo>
                  <a:cubicBezTo>
                    <a:pt x="2206" y="5640"/>
                    <a:pt x="1" y="12332"/>
                    <a:pt x="1" y="19625"/>
                  </a:cubicBezTo>
                  <a:cubicBezTo>
                    <a:pt x="1" y="29650"/>
                    <a:pt x="4287" y="38748"/>
                    <a:pt x="11079" y="45114"/>
                  </a:cubicBezTo>
                  <a:lnTo>
                    <a:pt x="11379" y="44813"/>
                  </a:lnTo>
                  <a:cubicBezTo>
                    <a:pt x="4612" y="38547"/>
                    <a:pt x="427" y="29550"/>
                    <a:pt x="427" y="19625"/>
                  </a:cubicBezTo>
                  <a:cubicBezTo>
                    <a:pt x="427" y="12432"/>
                    <a:pt x="2607" y="5740"/>
                    <a:pt x="6367" y="201"/>
                  </a:cubicBezTo>
                  <a:lnTo>
                    <a:pt x="606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" name="Google Shape;696;p42"/>
            <p:cNvSpPr/>
            <p:nvPr/>
          </p:nvSpPr>
          <p:spPr>
            <a:xfrm>
              <a:off x="1051083" y="1945155"/>
              <a:ext cx="67364" cy="51242"/>
            </a:xfrm>
            <a:custGeom>
              <a:rect b="b" l="l" r="r" t="t"/>
              <a:pathLst>
                <a:path extrusionOk="0" h="2708" w="3560">
                  <a:moveTo>
                    <a:pt x="1780" y="1"/>
                  </a:moveTo>
                  <a:cubicBezTo>
                    <a:pt x="1" y="1"/>
                    <a:pt x="1" y="2708"/>
                    <a:pt x="1780" y="2708"/>
                  </a:cubicBezTo>
                  <a:cubicBezTo>
                    <a:pt x="3459" y="2708"/>
                    <a:pt x="3560" y="1"/>
                    <a:pt x="17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97" name="Google Shape;697;p42"/>
          <p:cNvGrpSpPr/>
          <p:nvPr/>
        </p:nvGrpSpPr>
        <p:grpSpPr>
          <a:xfrm rot="-1025565">
            <a:off x="7915709" y="165251"/>
            <a:ext cx="961174" cy="1962025"/>
            <a:chOff x="3789888" y="1403830"/>
            <a:chExt cx="569113" cy="1161936"/>
          </a:xfrm>
        </p:grpSpPr>
        <p:sp>
          <p:nvSpPr>
            <p:cNvPr id="698" name="Google Shape;698;p42"/>
            <p:cNvSpPr/>
            <p:nvPr/>
          </p:nvSpPr>
          <p:spPr>
            <a:xfrm>
              <a:off x="3817855" y="1437512"/>
              <a:ext cx="541146" cy="1128254"/>
            </a:xfrm>
            <a:custGeom>
              <a:rect b="b" l="l" r="r" t="t"/>
              <a:pathLst>
                <a:path extrusionOk="0" h="59625" w="28598">
                  <a:moveTo>
                    <a:pt x="101" y="0"/>
                  </a:moveTo>
                  <a:lnTo>
                    <a:pt x="1" y="426"/>
                  </a:lnTo>
                  <a:cubicBezTo>
                    <a:pt x="16066" y="3359"/>
                    <a:pt x="28197" y="17344"/>
                    <a:pt x="28197" y="34161"/>
                  </a:cubicBezTo>
                  <a:lnTo>
                    <a:pt x="28197" y="34462"/>
                  </a:lnTo>
                  <a:cubicBezTo>
                    <a:pt x="28096" y="44286"/>
                    <a:pt x="23911" y="53058"/>
                    <a:pt x="17219" y="59324"/>
                  </a:cubicBezTo>
                  <a:lnTo>
                    <a:pt x="17545" y="59625"/>
                  </a:lnTo>
                  <a:cubicBezTo>
                    <a:pt x="24212" y="53359"/>
                    <a:pt x="28497" y="44386"/>
                    <a:pt x="28598" y="34462"/>
                  </a:cubicBezTo>
                  <a:lnTo>
                    <a:pt x="28598" y="34161"/>
                  </a:lnTo>
                  <a:cubicBezTo>
                    <a:pt x="28598" y="17143"/>
                    <a:pt x="16292" y="2933"/>
                    <a:pt x="1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9" name="Google Shape;699;p42"/>
            <p:cNvSpPr/>
            <p:nvPr/>
          </p:nvSpPr>
          <p:spPr>
            <a:xfrm>
              <a:off x="3789888" y="1403830"/>
              <a:ext cx="81102" cy="79229"/>
            </a:xfrm>
            <a:custGeom>
              <a:rect b="b" l="l" r="r" t="t"/>
              <a:pathLst>
                <a:path extrusionOk="0" h="4187" w="4286">
                  <a:moveTo>
                    <a:pt x="2206" y="1"/>
                  </a:moveTo>
                  <a:cubicBezTo>
                    <a:pt x="1053" y="1"/>
                    <a:pt x="0" y="953"/>
                    <a:pt x="126" y="2106"/>
                  </a:cubicBezTo>
                  <a:cubicBezTo>
                    <a:pt x="126" y="3259"/>
                    <a:pt x="1053" y="4186"/>
                    <a:pt x="2206" y="4186"/>
                  </a:cubicBezTo>
                  <a:cubicBezTo>
                    <a:pt x="3258" y="4186"/>
                    <a:pt x="4286" y="3259"/>
                    <a:pt x="4286" y="2106"/>
                  </a:cubicBezTo>
                  <a:cubicBezTo>
                    <a:pt x="4186" y="953"/>
                    <a:pt x="3359" y="1"/>
                    <a:pt x="22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" name="Google Shape;700;p42"/>
            <p:cNvSpPr/>
            <p:nvPr/>
          </p:nvSpPr>
          <p:spPr>
            <a:xfrm>
              <a:off x="3985754" y="1615346"/>
              <a:ext cx="39378" cy="29898"/>
            </a:xfrm>
            <a:custGeom>
              <a:rect b="b" l="l" r="r" t="t"/>
              <a:pathLst>
                <a:path extrusionOk="0" h="1580" w="2081">
                  <a:moveTo>
                    <a:pt x="1053" y="1"/>
                  </a:moveTo>
                  <a:cubicBezTo>
                    <a:pt x="0" y="1"/>
                    <a:pt x="0" y="1580"/>
                    <a:pt x="1053" y="1580"/>
                  </a:cubicBezTo>
                  <a:cubicBezTo>
                    <a:pt x="2080" y="1580"/>
                    <a:pt x="2080" y="1"/>
                    <a:pt x="10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01" name="Google Shape;701;p42"/>
          <p:cNvSpPr txBox="1"/>
          <p:nvPr>
            <p:ph idx="1" type="subTitle"/>
          </p:nvPr>
        </p:nvSpPr>
        <p:spPr>
          <a:xfrm>
            <a:off x="1379075" y="3084605"/>
            <a:ext cx="2371800" cy="77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702" name="Google Shape;702;p42"/>
          <p:cNvSpPr txBox="1"/>
          <p:nvPr>
            <p:ph idx="2" type="subTitle"/>
          </p:nvPr>
        </p:nvSpPr>
        <p:spPr>
          <a:xfrm>
            <a:off x="5391200" y="3084606"/>
            <a:ext cx="2371800" cy="77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703" name="Google Shape;703;p42"/>
          <p:cNvSpPr/>
          <p:nvPr/>
        </p:nvSpPr>
        <p:spPr>
          <a:xfrm>
            <a:off x="3757049" y="4494946"/>
            <a:ext cx="1629891" cy="217696"/>
          </a:xfrm>
          <a:custGeom>
            <a:rect b="b" l="l" r="r" t="t"/>
            <a:pathLst>
              <a:path extrusionOk="0" h="7463" w="55866">
                <a:moveTo>
                  <a:pt x="16082" y="0"/>
                </a:moveTo>
                <a:cubicBezTo>
                  <a:pt x="15991" y="0"/>
                  <a:pt x="15916" y="25"/>
                  <a:pt x="15866" y="75"/>
                </a:cubicBezTo>
                <a:lnTo>
                  <a:pt x="8247" y="6542"/>
                </a:lnTo>
                <a:lnTo>
                  <a:pt x="728" y="75"/>
                </a:lnTo>
                <a:cubicBezTo>
                  <a:pt x="634" y="34"/>
                  <a:pt x="528" y="10"/>
                  <a:pt x="428" y="10"/>
                </a:cubicBezTo>
                <a:cubicBezTo>
                  <a:pt x="287" y="10"/>
                  <a:pt x="160" y="58"/>
                  <a:pt x="101" y="176"/>
                </a:cubicBezTo>
                <a:cubicBezTo>
                  <a:pt x="1" y="276"/>
                  <a:pt x="1" y="602"/>
                  <a:pt x="101" y="702"/>
                </a:cubicBezTo>
                <a:lnTo>
                  <a:pt x="8021" y="7369"/>
                </a:lnTo>
                <a:cubicBezTo>
                  <a:pt x="8084" y="7431"/>
                  <a:pt x="8165" y="7463"/>
                  <a:pt x="8256" y="7463"/>
                </a:cubicBezTo>
                <a:cubicBezTo>
                  <a:pt x="8347" y="7463"/>
                  <a:pt x="8447" y="7431"/>
                  <a:pt x="8547" y="7369"/>
                </a:cubicBezTo>
                <a:lnTo>
                  <a:pt x="16066" y="1003"/>
                </a:lnTo>
                <a:lnTo>
                  <a:pt x="23685" y="7369"/>
                </a:lnTo>
                <a:cubicBezTo>
                  <a:pt x="23748" y="7431"/>
                  <a:pt x="23854" y="7463"/>
                  <a:pt x="23958" y="7463"/>
                </a:cubicBezTo>
                <a:cubicBezTo>
                  <a:pt x="24061" y="7463"/>
                  <a:pt x="24161" y="7431"/>
                  <a:pt x="24212" y="7369"/>
                </a:cubicBezTo>
                <a:lnTo>
                  <a:pt x="31831" y="1003"/>
                </a:lnTo>
                <a:lnTo>
                  <a:pt x="39349" y="7369"/>
                </a:lnTo>
                <a:cubicBezTo>
                  <a:pt x="39462" y="7431"/>
                  <a:pt x="39569" y="7463"/>
                  <a:pt x="39672" y="7463"/>
                </a:cubicBezTo>
                <a:cubicBezTo>
                  <a:pt x="39776" y="7463"/>
                  <a:pt x="39876" y="7431"/>
                  <a:pt x="39976" y="7369"/>
                </a:cubicBezTo>
                <a:lnTo>
                  <a:pt x="47495" y="1003"/>
                </a:lnTo>
                <a:lnTo>
                  <a:pt x="55139" y="7369"/>
                </a:lnTo>
                <a:cubicBezTo>
                  <a:pt x="55225" y="7422"/>
                  <a:pt x="55310" y="7453"/>
                  <a:pt x="55388" y="7453"/>
                </a:cubicBezTo>
                <a:cubicBezTo>
                  <a:pt x="55493" y="7453"/>
                  <a:pt x="55583" y="7398"/>
                  <a:pt x="55640" y="7268"/>
                </a:cubicBezTo>
                <a:cubicBezTo>
                  <a:pt x="55866" y="7168"/>
                  <a:pt x="55866" y="6867"/>
                  <a:pt x="55640" y="6742"/>
                </a:cubicBezTo>
                <a:lnTo>
                  <a:pt x="47821" y="75"/>
                </a:lnTo>
                <a:cubicBezTo>
                  <a:pt x="47720" y="25"/>
                  <a:pt x="47614" y="0"/>
                  <a:pt x="47520" y="0"/>
                </a:cubicBezTo>
                <a:cubicBezTo>
                  <a:pt x="47426" y="0"/>
                  <a:pt x="47345" y="25"/>
                  <a:pt x="47294" y="75"/>
                </a:cubicBezTo>
                <a:lnTo>
                  <a:pt x="39675" y="6542"/>
                </a:lnTo>
                <a:lnTo>
                  <a:pt x="32056" y="75"/>
                </a:lnTo>
                <a:cubicBezTo>
                  <a:pt x="32006" y="25"/>
                  <a:pt x="31925" y="0"/>
                  <a:pt x="31831" y="0"/>
                </a:cubicBezTo>
                <a:cubicBezTo>
                  <a:pt x="31737" y="0"/>
                  <a:pt x="31630" y="25"/>
                  <a:pt x="31530" y="75"/>
                </a:cubicBezTo>
                <a:lnTo>
                  <a:pt x="24011" y="6542"/>
                </a:lnTo>
                <a:lnTo>
                  <a:pt x="16392" y="75"/>
                </a:lnTo>
                <a:cubicBezTo>
                  <a:pt x="16279" y="25"/>
                  <a:pt x="16173" y="0"/>
                  <a:pt x="160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4" name="Google Shape;704;p42"/>
          <p:cNvSpPr txBox="1"/>
          <p:nvPr>
            <p:ph type="title"/>
          </p:nvPr>
        </p:nvSpPr>
        <p:spPr>
          <a:xfrm>
            <a:off x="1276350" y="2638425"/>
            <a:ext cx="2581200" cy="420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  <p:sp>
        <p:nvSpPr>
          <p:cNvPr id="705" name="Google Shape;705;p42"/>
          <p:cNvSpPr txBox="1"/>
          <p:nvPr>
            <p:ph idx="3" type="title"/>
          </p:nvPr>
        </p:nvSpPr>
        <p:spPr>
          <a:xfrm>
            <a:off x="5286375" y="2638425"/>
            <a:ext cx="2581200" cy="420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706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7" name="Google Shape;707;p43"/>
          <p:cNvGrpSpPr/>
          <p:nvPr/>
        </p:nvGrpSpPr>
        <p:grpSpPr>
          <a:xfrm>
            <a:off x="319043" y="283350"/>
            <a:ext cx="8505900" cy="4576800"/>
            <a:chOff x="319043" y="283350"/>
            <a:chExt cx="8505900" cy="4576800"/>
          </a:xfrm>
        </p:grpSpPr>
        <p:sp>
          <p:nvSpPr>
            <p:cNvPr id="708" name="Google Shape;708;p43"/>
            <p:cNvSpPr/>
            <p:nvPr/>
          </p:nvSpPr>
          <p:spPr>
            <a:xfrm flipH="1">
              <a:off x="319043" y="283350"/>
              <a:ext cx="8505900" cy="4576800"/>
            </a:xfrm>
            <a:prstGeom prst="roundRect">
              <a:avLst>
                <a:gd fmla="val 3396" name="adj"/>
              </a:avLst>
            </a:prstGeom>
            <a:solidFill>
              <a:schemeClr val="accent1"/>
            </a:solidFill>
            <a:ln cap="flat" cmpd="sng" w="285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" name="Google Shape;709;p43"/>
            <p:cNvSpPr/>
            <p:nvPr/>
          </p:nvSpPr>
          <p:spPr>
            <a:xfrm flipH="1" rot="10800000">
              <a:off x="694692" y="580875"/>
              <a:ext cx="7754700" cy="3981600"/>
            </a:xfrm>
            <a:prstGeom prst="roundRect">
              <a:avLst>
                <a:gd fmla="val 3396" name="adj"/>
              </a:avLst>
            </a:prstGeom>
            <a:solidFill>
              <a:schemeClr val="accent4"/>
            </a:solidFill>
            <a:ln cap="flat" cmpd="sng" w="285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0" name="Google Shape;710;p43"/>
            <p:cNvSpPr/>
            <p:nvPr/>
          </p:nvSpPr>
          <p:spPr>
            <a:xfrm flipH="1">
              <a:off x="1289186" y="298550"/>
              <a:ext cx="1611114" cy="1202094"/>
            </a:xfrm>
            <a:custGeom>
              <a:rect b="b" l="l" r="r" t="t"/>
              <a:pathLst>
                <a:path extrusionOk="0" h="18394" w="22809">
                  <a:moveTo>
                    <a:pt x="1" y="0"/>
                  </a:moveTo>
                  <a:lnTo>
                    <a:pt x="20070" y="18026"/>
                  </a:lnTo>
                  <a:cubicBezTo>
                    <a:pt x="20438" y="18393"/>
                    <a:pt x="20765" y="18393"/>
                    <a:pt x="21092" y="18393"/>
                  </a:cubicBezTo>
                  <a:cubicBezTo>
                    <a:pt x="21460" y="18393"/>
                    <a:pt x="21950" y="18189"/>
                    <a:pt x="22114" y="17862"/>
                  </a:cubicBezTo>
                  <a:cubicBezTo>
                    <a:pt x="22809" y="17372"/>
                    <a:pt x="22645" y="16350"/>
                    <a:pt x="22114" y="15818"/>
                  </a:cubicBezTo>
                  <a:lnTo>
                    <a:pt x="4415" y="0"/>
                  </a:ln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1" name="Google Shape;711;p43"/>
            <p:cNvSpPr/>
            <p:nvPr/>
          </p:nvSpPr>
          <p:spPr>
            <a:xfrm flipH="1">
              <a:off x="2162181" y="298550"/>
              <a:ext cx="1348069" cy="995345"/>
            </a:xfrm>
            <a:custGeom>
              <a:rect b="b" l="l" r="r" t="t"/>
              <a:pathLst>
                <a:path extrusionOk="0" h="18394" w="22809">
                  <a:moveTo>
                    <a:pt x="1" y="0"/>
                  </a:moveTo>
                  <a:lnTo>
                    <a:pt x="20070" y="18026"/>
                  </a:lnTo>
                  <a:cubicBezTo>
                    <a:pt x="20438" y="18393"/>
                    <a:pt x="20765" y="18393"/>
                    <a:pt x="21092" y="18393"/>
                  </a:cubicBezTo>
                  <a:cubicBezTo>
                    <a:pt x="21460" y="18393"/>
                    <a:pt x="21950" y="18189"/>
                    <a:pt x="22114" y="17862"/>
                  </a:cubicBezTo>
                  <a:cubicBezTo>
                    <a:pt x="22809" y="17372"/>
                    <a:pt x="22645" y="16350"/>
                    <a:pt x="22114" y="15818"/>
                  </a:cubicBezTo>
                  <a:lnTo>
                    <a:pt x="4415" y="0"/>
                  </a:ln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12" name="Google Shape;712;p43"/>
          <p:cNvGrpSpPr/>
          <p:nvPr/>
        </p:nvGrpSpPr>
        <p:grpSpPr>
          <a:xfrm>
            <a:off x="4281415" y="375214"/>
            <a:ext cx="581170" cy="125403"/>
            <a:chOff x="4685288" y="186288"/>
            <a:chExt cx="419375" cy="90485"/>
          </a:xfrm>
        </p:grpSpPr>
        <p:sp>
          <p:nvSpPr>
            <p:cNvPr id="713" name="Google Shape;713;p43"/>
            <p:cNvSpPr/>
            <p:nvPr/>
          </p:nvSpPr>
          <p:spPr>
            <a:xfrm>
              <a:off x="4687513" y="186288"/>
              <a:ext cx="414900" cy="82200"/>
            </a:xfrm>
            <a:prstGeom prst="roundRect">
              <a:avLst>
                <a:gd fmla="val 5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14" name="Google Shape;714;p43"/>
            <p:cNvGrpSpPr/>
            <p:nvPr/>
          </p:nvGrpSpPr>
          <p:grpSpPr>
            <a:xfrm>
              <a:off x="4685288" y="186300"/>
              <a:ext cx="419375" cy="90473"/>
              <a:chOff x="4390000" y="182175"/>
              <a:chExt cx="419375" cy="90473"/>
            </a:xfrm>
          </p:grpSpPr>
          <p:sp>
            <p:nvSpPr>
              <p:cNvPr id="715" name="Google Shape;715;p43"/>
              <p:cNvSpPr/>
              <p:nvPr/>
            </p:nvSpPr>
            <p:spPr>
              <a:xfrm>
                <a:off x="4390000" y="182175"/>
                <a:ext cx="419375" cy="90473"/>
              </a:xfrm>
              <a:custGeom>
                <a:rect b="b" l="l" r="r" t="t"/>
                <a:pathLst>
                  <a:path extrusionOk="0" h="1906" w="8835">
                    <a:moveTo>
                      <a:pt x="7882" y="155"/>
                    </a:moveTo>
                    <a:cubicBezTo>
                      <a:pt x="8323" y="155"/>
                      <a:pt x="8680" y="512"/>
                      <a:pt x="8680" y="953"/>
                    </a:cubicBezTo>
                    <a:cubicBezTo>
                      <a:pt x="8680" y="1393"/>
                      <a:pt x="8323" y="1750"/>
                      <a:pt x="7882" y="1750"/>
                    </a:cubicBezTo>
                    <a:lnTo>
                      <a:pt x="953" y="1750"/>
                    </a:lnTo>
                    <a:cubicBezTo>
                      <a:pt x="512" y="1750"/>
                      <a:pt x="155" y="1393"/>
                      <a:pt x="155" y="953"/>
                    </a:cubicBezTo>
                    <a:cubicBezTo>
                      <a:pt x="155" y="512"/>
                      <a:pt x="512" y="155"/>
                      <a:pt x="953" y="155"/>
                    </a:cubicBezTo>
                    <a:close/>
                    <a:moveTo>
                      <a:pt x="953" y="0"/>
                    </a:moveTo>
                    <a:cubicBezTo>
                      <a:pt x="429" y="0"/>
                      <a:pt x="0" y="429"/>
                      <a:pt x="0" y="953"/>
                    </a:cubicBezTo>
                    <a:cubicBezTo>
                      <a:pt x="0" y="1476"/>
                      <a:pt x="429" y="1905"/>
                      <a:pt x="953" y="1905"/>
                    </a:cubicBezTo>
                    <a:lnTo>
                      <a:pt x="7882" y="1905"/>
                    </a:lnTo>
                    <a:cubicBezTo>
                      <a:pt x="8406" y="1905"/>
                      <a:pt x="8835" y="1476"/>
                      <a:pt x="8835" y="953"/>
                    </a:cubicBezTo>
                    <a:cubicBezTo>
                      <a:pt x="8835" y="429"/>
                      <a:pt x="8406" y="0"/>
                      <a:pt x="788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6" name="Google Shape;716;p43"/>
              <p:cNvSpPr/>
              <p:nvPr/>
            </p:nvSpPr>
            <p:spPr>
              <a:xfrm>
                <a:off x="4464048" y="201352"/>
                <a:ext cx="52024" cy="52072"/>
              </a:xfrm>
              <a:custGeom>
                <a:rect b="b" l="l" r="r" t="t"/>
                <a:pathLst>
                  <a:path extrusionOk="0" h="1097" w="1096">
                    <a:moveTo>
                      <a:pt x="548" y="144"/>
                    </a:moveTo>
                    <a:cubicBezTo>
                      <a:pt x="774" y="144"/>
                      <a:pt x="953" y="322"/>
                      <a:pt x="953" y="549"/>
                    </a:cubicBezTo>
                    <a:cubicBezTo>
                      <a:pt x="953" y="763"/>
                      <a:pt x="774" y="941"/>
                      <a:pt x="548" y="941"/>
                    </a:cubicBezTo>
                    <a:cubicBezTo>
                      <a:pt x="333" y="941"/>
                      <a:pt x="155" y="763"/>
                      <a:pt x="155" y="549"/>
                    </a:cubicBezTo>
                    <a:cubicBezTo>
                      <a:pt x="155" y="322"/>
                      <a:pt x="333" y="144"/>
                      <a:pt x="548" y="144"/>
                    </a:cubicBezTo>
                    <a:close/>
                    <a:moveTo>
                      <a:pt x="548" y="1"/>
                    </a:moveTo>
                    <a:cubicBezTo>
                      <a:pt x="250" y="1"/>
                      <a:pt x="0" y="251"/>
                      <a:pt x="0" y="549"/>
                    </a:cubicBezTo>
                    <a:cubicBezTo>
                      <a:pt x="0" y="846"/>
                      <a:pt x="250" y="1096"/>
                      <a:pt x="548" y="1096"/>
                    </a:cubicBezTo>
                    <a:cubicBezTo>
                      <a:pt x="845" y="1096"/>
                      <a:pt x="1095" y="846"/>
                      <a:pt x="1095" y="549"/>
                    </a:cubicBezTo>
                    <a:cubicBezTo>
                      <a:pt x="1095" y="251"/>
                      <a:pt x="845" y="1"/>
                      <a:pt x="54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717" name="Google Shape;717;p43"/>
          <p:cNvSpPr txBox="1"/>
          <p:nvPr>
            <p:ph type="title"/>
          </p:nvPr>
        </p:nvSpPr>
        <p:spPr>
          <a:xfrm>
            <a:off x="2046600" y="1414500"/>
            <a:ext cx="5050800" cy="231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9">
    <p:spTree>
      <p:nvGrpSpPr>
        <p:cNvPr id="718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9" name="Google Shape;719;p44"/>
          <p:cNvGrpSpPr/>
          <p:nvPr/>
        </p:nvGrpSpPr>
        <p:grpSpPr>
          <a:xfrm flipH="1" rot="10800000">
            <a:off x="-9513" y="-6"/>
            <a:ext cx="9177947" cy="5143519"/>
            <a:chOff x="-9513" y="-6"/>
            <a:chExt cx="9177947" cy="5143519"/>
          </a:xfrm>
        </p:grpSpPr>
        <p:sp>
          <p:nvSpPr>
            <p:cNvPr id="720" name="Google Shape;720;p44"/>
            <p:cNvSpPr/>
            <p:nvPr/>
          </p:nvSpPr>
          <p:spPr>
            <a:xfrm>
              <a:off x="319050" y="283350"/>
              <a:ext cx="8505900" cy="4576800"/>
            </a:xfrm>
            <a:prstGeom prst="roundRect">
              <a:avLst>
                <a:gd fmla="val 3396" name="adj"/>
              </a:avLst>
            </a:prstGeom>
            <a:solidFill>
              <a:schemeClr val="accent4"/>
            </a:solidFill>
            <a:ln cap="flat" cmpd="sng" w="285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1" name="Google Shape;721;p44"/>
            <p:cNvSpPr/>
            <p:nvPr/>
          </p:nvSpPr>
          <p:spPr>
            <a:xfrm>
              <a:off x="7132742" y="2"/>
              <a:ext cx="1612254" cy="1208486"/>
            </a:xfrm>
            <a:custGeom>
              <a:rect b="b" l="l" r="r" t="t"/>
              <a:pathLst>
                <a:path extrusionOk="0" h="18394" w="22809">
                  <a:moveTo>
                    <a:pt x="1" y="0"/>
                  </a:moveTo>
                  <a:lnTo>
                    <a:pt x="20070" y="18026"/>
                  </a:lnTo>
                  <a:cubicBezTo>
                    <a:pt x="20438" y="18393"/>
                    <a:pt x="20765" y="18393"/>
                    <a:pt x="21092" y="18393"/>
                  </a:cubicBezTo>
                  <a:cubicBezTo>
                    <a:pt x="21460" y="18393"/>
                    <a:pt x="21950" y="18189"/>
                    <a:pt x="22114" y="17862"/>
                  </a:cubicBezTo>
                  <a:cubicBezTo>
                    <a:pt x="22809" y="17372"/>
                    <a:pt x="22645" y="16350"/>
                    <a:pt x="22114" y="15818"/>
                  </a:cubicBezTo>
                  <a:lnTo>
                    <a:pt x="4415" y="0"/>
                  </a:lnTo>
                  <a:close/>
                </a:path>
              </a:pathLst>
            </a:custGeom>
            <a:solidFill>
              <a:schemeClr val="lt2">
                <a:alpha val="50196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2" name="Google Shape;722;p44"/>
            <p:cNvSpPr/>
            <p:nvPr/>
          </p:nvSpPr>
          <p:spPr>
            <a:xfrm>
              <a:off x="6426313" y="-6"/>
              <a:ext cx="1250789" cy="937634"/>
            </a:xfrm>
            <a:custGeom>
              <a:rect b="b" l="l" r="r" t="t"/>
              <a:pathLst>
                <a:path extrusionOk="0" h="18394" w="22809">
                  <a:moveTo>
                    <a:pt x="1" y="0"/>
                  </a:moveTo>
                  <a:lnTo>
                    <a:pt x="20070" y="18026"/>
                  </a:lnTo>
                  <a:cubicBezTo>
                    <a:pt x="20438" y="18393"/>
                    <a:pt x="20765" y="18393"/>
                    <a:pt x="21092" y="18393"/>
                  </a:cubicBezTo>
                  <a:cubicBezTo>
                    <a:pt x="21460" y="18393"/>
                    <a:pt x="21950" y="18189"/>
                    <a:pt x="22114" y="17862"/>
                  </a:cubicBezTo>
                  <a:cubicBezTo>
                    <a:pt x="22809" y="17372"/>
                    <a:pt x="22645" y="16350"/>
                    <a:pt x="22114" y="15818"/>
                  </a:cubicBezTo>
                  <a:lnTo>
                    <a:pt x="4415" y="0"/>
                  </a:lnTo>
                  <a:close/>
                </a:path>
              </a:pathLst>
            </a:custGeom>
            <a:solidFill>
              <a:schemeClr val="lt2">
                <a:alpha val="50196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3" name="Google Shape;723;p44"/>
            <p:cNvSpPr/>
            <p:nvPr/>
          </p:nvSpPr>
          <p:spPr>
            <a:xfrm>
              <a:off x="743298" y="3878776"/>
              <a:ext cx="1664900" cy="1264737"/>
            </a:xfrm>
            <a:custGeom>
              <a:rect b="b" l="l" r="r" t="t"/>
              <a:pathLst>
                <a:path extrusionOk="0" h="19743" w="24157">
                  <a:moveTo>
                    <a:pt x="1676" y="0"/>
                  </a:moveTo>
                  <a:cubicBezTo>
                    <a:pt x="1185" y="0"/>
                    <a:pt x="818" y="164"/>
                    <a:pt x="491" y="532"/>
                  </a:cubicBezTo>
                  <a:cubicBezTo>
                    <a:pt x="0" y="1022"/>
                    <a:pt x="0" y="2044"/>
                    <a:pt x="654" y="2575"/>
                  </a:cubicBezTo>
                  <a:lnTo>
                    <a:pt x="19742" y="19743"/>
                  </a:lnTo>
                  <a:lnTo>
                    <a:pt x="24157" y="19743"/>
                  </a:lnTo>
                  <a:lnTo>
                    <a:pt x="2534" y="327"/>
                  </a:lnTo>
                  <a:cubicBezTo>
                    <a:pt x="2371" y="0"/>
                    <a:pt x="2044" y="0"/>
                    <a:pt x="1676" y="0"/>
                  </a:cubicBezTo>
                  <a:close/>
                </a:path>
              </a:pathLst>
            </a:custGeom>
            <a:solidFill>
              <a:schemeClr val="lt2">
                <a:alpha val="50196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4" name="Google Shape;724;p44"/>
            <p:cNvSpPr/>
            <p:nvPr/>
          </p:nvSpPr>
          <p:spPr>
            <a:xfrm rot="10800000">
              <a:off x="-9513" y="3652041"/>
              <a:ext cx="1143784" cy="1085055"/>
            </a:xfrm>
            <a:custGeom>
              <a:rect b="b" l="l" r="r" t="t"/>
              <a:pathLst>
                <a:path extrusionOk="0" h="16187" w="15860">
                  <a:moveTo>
                    <a:pt x="1717" y="0"/>
                  </a:moveTo>
                  <a:cubicBezTo>
                    <a:pt x="1186" y="0"/>
                    <a:pt x="859" y="204"/>
                    <a:pt x="532" y="531"/>
                  </a:cubicBezTo>
                  <a:cubicBezTo>
                    <a:pt x="1" y="1022"/>
                    <a:pt x="1" y="2044"/>
                    <a:pt x="696" y="2575"/>
                  </a:cubicBezTo>
                  <a:lnTo>
                    <a:pt x="15860" y="16186"/>
                  </a:lnTo>
                  <a:lnTo>
                    <a:pt x="15860" y="12467"/>
                  </a:lnTo>
                  <a:lnTo>
                    <a:pt x="15860" y="12262"/>
                  </a:lnTo>
                  <a:lnTo>
                    <a:pt x="2576" y="368"/>
                  </a:lnTo>
                  <a:cubicBezTo>
                    <a:pt x="2371" y="204"/>
                    <a:pt x="2044" y="0"/>
                    <a:pt x="1717" y="0"/>
                  </a:cubicBezTo>
                  <a:close/>
                </a:path>
              </a:pathLst>
            </a:custGeom>
            <a:solidFill>
              <a:schemeClr val="lt2">
                <a:alpha val="50196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5" name="Google Shape;725;p44"/>
            <p:cNvSpPr/>
            <p:nvPr/>
          </p:nvSpPr>
          <p:spPr>
            <a:xfrm rot="10800000">
              <a:off x="-9513" y="2774418"/>
              <a:ext cx="1143784" cy="1085055"/>
            </a:xfrm>
            <a:custGeom>
              <a:rect b="b" l="l" r="r" t="t"/>
              <a:pathLst>
                <a:path extrusionOk="0" h="16187" w="15860">
                  <a:moveTo>
                    <a:pt x="1717" y="0"/>
                  </a:moveTo>
                  <a:cubicBezTo>
                    <a:pt x="1186" y="0"/>
                    <a:pt x="859" y="204"/>
                    <a:pt x="532" y="531"/>
                  </a:cubicBezTo>
                  <a:cubicBezTo>
                    <a:pt x="1" y="1022"/>
                    <a:pt x="1" y="2044"/>
                    <a:pt x="696" y="2575"/>
                  </a:cubicBezTo>
                  <a:lnTo>
                    <a:pt x="15860" y="16186"/>
                  </a:lnTo>
                  <a:lnTo>
                    <a:pt x="15860" y="12467"/>
                  </a:lnTo>
                  <a:lnTo>
                    <a:pt x="15860" y="12262"/>
                  </a:lnTo>
                  <a:lnTo>
                    <a:pt x="2576" y="368"/>
                  </a:lnTo>
                  <a:cubicBezTo>
                    <a:pt x="2371" y="204"/>
                    <a:pt x="2044" y="0"/>
                    <a:pt x="1717" y="0"/>
                  </a:cubicBezTo>
                  <a:close/>
                </a:path>
              </a:pathLst>
            </a:custGeom>
            <a:solidFill>
              <a:schemeClr val="lt2">
                <a:alpha val="50196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6" name="Google Shape;726;p44"/>
            <p:cNvSpPr/>
            <p:nvPr/>
          </p:nvSpPr>
          <p:spPr>
            <a:xfrm>
              <a:off x="7972352" y="1381124"/>
              <a:ext cx="1196082" cy="1134709"/>
            </a:xfrm>
            <a:custGeom>
              <a:rect b="b" l="l" r="r" t="t"/>
              <a:pathLst>
                <a:path extrusionOk="0" h="16187" w="15860">
                  <a:moveTo>
                    <a:pt x="1717" y="0"/>
                  </a:moveTo>
                  <a:cubicBezTo>
                    <a:pt x="1186" y="0"/>
                    <a:pt x="859" y="204"/>
                    <a:pt x="532" y="531"/>
                  </a:cubicBezTo>
                  <a:cubicBezTo>
                    <a:pt x="1" y="1022"/>
                    <a:pt x="1" y="2044"/>
                    <a:pt x="696" y="2575"/>
                  </a:cubicBezTo>
                  <a:lnTo>
                    <a:pt x="15860" y="16186"/>
                  </a:lnTo>
                  <a:lnTo>
                    <a:pt x="15860" y="12467"/>
                  </a:lnTo>
                  <a:lnTo>
                    <a:pt x="15860" y="12262"/>
                  </a:lnTo>
                  <a:lnTo>
                    <a:pt x="2576" y="368"/>
                  </a:lnTo>
                  <a:cubicBezTo>
                    <a:pt x="2371" y="204"/>
                    <a:pt x="2044" y="0"/>
                    <a:pt x="1717" y="0"/>
                  </a:cubicBezTo>
                  <a:close/>
                </a:path>
              </a:pathLst>
            </a:custGeom>
            <a:solidFill>
              <a:schemeClr val="lt2">
                <a:alpha val="50196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27" name="Google Shape;727;p44"/>
          <p:cNvGrpSpPr/>
          <p:nvPr/>
        </p:nvGrpSpPr>
        <p:grpSpPr>
          <a:xfrm>
            <a:off x="4281415" y="75177"/>
            <a:ext cx="581170" cy="125403"/>
            <a:chOff x="4685288" y="186288"/>
            <a:chExt cx="419375" cy="90485"/>
          </a:xfrm>
        </p:grpSpPr>
        <p:sp>
          <p:nvSpPr>
            <p:cNvPr id="728" name="Google Shape;728;p44"/>
            <p:cNvSpPr/>
            <p:nvPr/>
          </p:nvSpPr>
          <p:spPr>
            <a:xfrm>
              <a:off x="4687513" y="186288"/>
              <a:ext cx="414900" cy="82200"/>
            </a:xfrm>
            <a:prstGeom prst="roundRect">
              <a:avLst>
                <a:gd fmla="val 5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29" name="Google Shape;729;p44"/>
            <p:cNvGrpSpPr/>
            <p:nvPr/>
          </p:nvGrpSpPr>
          <p:grpSpPr>
            <a:xfrm>
              <a:off x="4685288" y="186300"/>
              <a:ext cx="419375" cy="90473"/>
              <a:chOff x="4390000" y="182175"/>
              <a:chExt cx="419375" cy="90473"/>
            </a:xfrm>
          </p:grpSpPr>
          <p:sp>
            <p:nvSpPr>
              <p:cNvPr id="730" name="Google Shape;730;p44"/>
              <p:cNvSpPr/>
              <p:nvPr/>
            </p:nvSpPr>
            <p:spPr>
              <a:xfrm>
                <a:off x="4390000" y="182175"/>
                <a:ext cx="419375" cy="90473"/>
              </a:xfrm>
              <a:custGeom>
                <a:rect b="b" l="l" r="r" t="t"/>
                <a:pathLst>
                  <a:path extrusionOk="0" h="1906" w="8835">
                    <a:moveTo>
                      <a:pt x="7882" y="155"/>
                    </a:moveTo>
                    <a:cubicBezTo>
                      <a:pt x="8323" y="155"/>
                      <a:pt x="8680" y="512"/>
                      <a:pt x="8680" y="953"/>
                    </a:cubicBezTo>
                    <a:cubicBezTo>
                      <a:pt x="8680" y="1393"/>
                      <a:pt x="8323" y="1750"/>
                      <a:pt x="7882" y="1750"/>
                    </a:cubicBezTo>
                    <a:lnTo>
                      <a:pt x="953" y="1750"/>
                    </a:lnTo>
                    <a:cubicBezTo>
                      <a:pt x="512" y="1750"/>
                      <a:pt x="155" y="1393"/>
                      <a:pt x="155" y="953"/>
                    </a:cubicBezTo>
                    <a:cubicBezTo>
                      <a:pt x="155" y="512"/>
                      <a:pt x="512" y="155"/>
                      <a:pt x="953" y="155"/>
                    </a:cubicBezTo>
                    <a:close/>
                    <a:moveTo>
                      <a:pt x="953" y="0"/>
                    </a:moveTo>
                    <a:cubicBezTo>
                      <a:pt x="429" y="0"/>
                      <a:pt x="0" y="429"/>
                      <a:pt x="0" y="953"/>
                    </a:cubicBezTo>
                    <a:cubicBezTo>
                      <a:pt x="0" y="1476"/>
                      <a:pt x="429" y="1905"/>
                      <a:pt x="953" y="1905"/>
                    </a:cubicBezTo>
                    <a:lnTo>
                      <a:pt x="7882" y="1905"/>
                    </a:lnTo>
                    <a:cubicBezTo>
                      <a:pt x="8406" y="1905"/>
                      <a:pt x="8835" y="1476"/>
                      <a:pt x="8835" y="953"/>
                    </a:cubicBezTo>
                    <a:cubicBezTo>
                      <a:pt x="8835" y="429"/>
                      <a:pt x="8406" y="0"/>
                      <a:pt x="788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1" name="Google Shape;731;p44"/>
              <p:cNvSpPr/>
              <p:nvPr/>
            </p:nvSpPr>
            <p:spPr>
              <a:xfrm>
                <a:off x="4464048" y="201352"/>
                <a:ext cx="52024" cy="52072"/>
              </a:xfrm>
              <a:custGeom>
                <a:rect b="b" l="l" r="r" t="t"/>
                <a:pathLst>
                  <a:path extrusionOk="0" h="1097" w="1096">
                    <a:moveTo>
                      <a:pt x="548" y="144"/>
                    </a:moveTo>
                    <a:cubicBezTo>
                      <a:pt x="774" y="144"/>
                      <a:pt x="953" y="322"/>
                      <a:pt x="953" y="549"/>
                    </a:cubicBezTo>
                    <a:cubicBezTo>
                      <a:pt x="953" y="763"/>
                      <a:pt x="774" y="941"/>
                      <a:pt x="548" y="941"/>
                    </a:cubicBezTo>
                    <a:cubicBezTo>
                      <a:pt x="333" y="941"/>
                      <a:pt x="155" y="763"/>
                      <a:pt x="155" y="549"/>
                    </a:cubicBezTo>
                    <a:cubicBezTo>
                      <a:pt x="155" y="322"/>
                      <a:pt x="333" y="144"/>
                      <a:pt x="548" y="144"/>
                    </a:cubicBezTo>
                    <a:close/>
                    <a:moveTo>
                      <a:pt x="548" y="1"/>
                    </a:moveTo>
                    <a:cubicBezTo>
                      <a:pt x="250" y="1"/>
                      <a:pt x="0" y="251"/>
                      <a:pt x="0" y="549"/>
                    </a:cubicBezTo>
                    <a:cubicBezTo>
                      <a:pt x="0" y="846"/>
                      <a:pt x="250" y="1096"/>
                      <a:pt x="548" y="1096"/>
                    </a:cubicBezTo>
                    <a:cubicBezTo>
                      <a:pt x="845" y="1096"/>
                      <a:pt x="1095" y="846"/>
                      <a:pt x="1095" y="549"/>
                    </a:cubicBezTo>
                    <a:cubicBezTo>
                      <a:pt x="1095" y="251"/>
                      <a:pt x="845" y="1"/>
                      <a:pt x="54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732" name="Google Shape;732;p44"/>
          <p:cNvSpPr txBox="1"/>
          <p:nvPr>
            <p:ph type="title"/>
          </p:nvPr>
        </p:nvSpPr>
        <p:spPr>
          <a:xfrm>
            <a:off x="722375" y="530750"/>
            <a:ext cx="7699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accent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733" name="Google Shape;733;p44"/>
          <p:cNvGrpSpPr/>
          <p:nvPr/>
        </p:nvGrpSpPr>
        <p:grpSpPr>
          <a:xfrm flipH="1" rot="-338429">
            <a:off x="7684112" y="462658"/>
            <a:ext cx="1474192" cy="2698474"/>
            <a:chOff x="365696" y="228600"/>
            <a:chExt cx="1473983" cy="2698089"/>
          </a:xfrm>
        </p:grpSpPr>
        <p:grpSp>
          <p:nvGrpSpPr>
            <p:cNvPr id="734" name="Google Shape;734;p44"/>
            <p:cNvGrpSpPr/>
            <p:nvPr/>
          </p:nvGrpSpPr>
          <p:grpSpPr>
            <a:xfrm flipH="1" rot="-617154">
              <a:off x="575967" y="402323"/>
              <a:ext cx="1053440" cy="2450002"/>
              <a:chOff x="3817855" y="1437512"/>
              <a:chExt cx="541146" cy="1128254"/>
            </a:xfrm>
          </p:grpSpPr>
          <p:sp>
            <p:nvSpPr>
              <p:cNvPr id="735" name="Google Shape;735;p44"/>
              <p:cNvSpPr/>
              <p:nvPr/>
            </p:nvSpPr>
            <p:spPr>
              <a:xfrm>
                <a:off x="3817855" y="1437512"/>
                <a:ext cx="541146" cy="1128254"/>
              </a:xfrm>
              <a:custGeom>
                <a:rect b="b" l="l" r="r" t="t"/>
                <a:pathLst>
                  <a:path extrusionOk="0" h="59625" w="28598">
                    <a:moveTo>
                      <a:pt x="101" y="0"/>
                    </a:moveTo>
                    <a:lnTo>
                      <a:pt x="1" y="426"/>
                    </a:lnTo>
                    <a:cubicBezTo>
                      <a:pt x="16066" y="3359"/>
                      <a:pt x="28197" y="17344"/>
                      <a:pt x="28197" y="34161"/>
                    </a:cubicBezTo>
                    <a:lnTo>
                      <a:pt x="28197" y="34462"/>
                    </a:lnTo>
                    <a:cubicBezTo>
                      <a:pt x="28096" y="44286"/>
                      <a:pt x="23911" y="53058"/>
                      <a:pt x="17219" y="59324"/>
                    </a:cubicBezTo>
                    <a:lnTo>
                      <a:pt x="17545" y="59625"/>
                    </a:lnTo>
                    <a:cubicBezTo>
                      <a:pt x="24212" y="53359"/>
                      <a:pt x="28497" y="44386"/>
                      <a:pt x="28598" y="34462"/>
                    </a:cubicBezTo>
                    <a:lnTo>
                      <a:pt x="28598" y="34161"/>
                    </a:lnTo>
                    <a:cubicBezTo>
                      <a:pt x="28598" y="17143"/>
                      <a:pt x="16292" y="2933"/>
                      <a:pt x="10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6" name="Google Shape;736;p44"/>
              <p:cNvSpPr/>
              <p:nvPr/>
            </p:nvSpPr>
            <p:spPr>
              <a:xfrm>
                <a:off x="3985754" y="1615346"/>
                <a:ext cx="39378" cy="29898"/>
              </a:xfrm>
              <a:custGeom>
                <a:rect b="b" l="l" r="r" t="t"/>
                <a:pathLst>
                  <a:path extrusionOk="0" h="1580" w="2081">
                    <a:moveTo>
                      <a:pt x="1053" y="1"/>
                    </a:moveTo>
                    <a:cubicBezTo>
                      <a:pt x="0" y="1"/>
                      <a:pt x="0" y="1580"/>
                      <a:pt x="1053" y="1580"/>
                    </a:cubicBezTo>
                    <a:cubicBezTo>
                      <a:pt x="2080" y="1580"/>
                      <a:pt x="2080" y="1"/>
                      <a:pt x="105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37" name="Google Shape;737;p44"/>
            <p:cNvSpPr/>
            <p:nvPr/>
          </p:nvSpPr>
          <p:spPr>
            <a:xfrm>
              <a:off x="1419225" y="228600"/>
              <a:ext cx="142800" cy="142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38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p45"/>
          <p:cNvSpPr txBox="1"/>
          <p:nvPr>
            <p:ph type="ctrTitle"/>
          </p:nvPr>
        </p:nvSpPr>
        <p:spPr>
          <a:xfrm>
            <a:off x="712850" y="539500"/>
            <a:ext cx="4278300" cy="1173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400">
                <a:solidFill>
                  <a:schemeClr val="accent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2"/>
        </a:solidFill>
      </p:bgPr>
    </p:bg>
    <p:spTree>
      <p:nvGrpSpPr>
        <p:cNvPr id="740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1" name="Google Shape;741;p46"/>
          <p:cNvGrpSpPr/>
          <p:nvPr/>
        </p:nvGrpSpPr>
        <p:grpSpPr>
          <a:xfrm>
            <a:off x="319043" y="283350"/>
            <a:ext cx="8505900" cy="4576800"/>
            <a:chOff x="319043" y="283350"/>
            <a:chExt cx="8505900" cy="4576800"/>
          </a:xfrm>
        </p:grpSpPr>
        <p:sp>
          <p:nvSpPr>
            <p:cNvPr id="742" name="Google Shape;742;p46"/>
            <p:cNvSpPr/>
            <p:nvPr/>
          </p:nvSpPr>
          <p:spPr>
            <a:xfrm flipH="1">
              <a:off x="319043" y="283350"/>
              <a:ext cx="8505900" cy="4576800"/>
            </a:xfrm>
            <a:prstGeom prst="roundRect">
              <a:avLst>
                <a:gd fmla="val 3396" name="adj"/>
              </a:avLst>
            </a:prstGeom>
            <a:solidFill>
              <a:schemeClr val="accent1"/>
            </a:solidFill>
            <a:ln cap="flat" cmpd="sng" w="285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" name="Google Shape;743;p46"/>
            <p:cNvSpPr/>
            <p:nvPr/>
          </p:nvSpPr>
          <p:spPr>
            <a:xfrm flipH="1" rot="10800000">
              <a:off x="694692" y="580875"/>
              <a:ext cx="7754700" cy="3981600"/>
            </a:xfrm>
            <a:prstGeom prst="roundRect">
              <a:avLst>
                <a:gd fmla="val 3396" name="adj"/>
              </a:avLst>
            </a:prstGeom>
            <a:solidFill>
              <a:schemeClr val="accent4"/>
            </a:solidFill>
            <a:ln cap="flat" cmpd="sng" w="285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" name="Google Shape;744;p46"/>
            <p:cNvSpPr/>
            <p:nvPr/>
          </p:nvSpPr>
          <p:spPr>
            <a:xfrm flipH="1">
              <a:off x="1289186" y="298550"/>
              <a:ext cx="1611114" cy="1202094"/>
            </a:xfrm>
            <a:custGeom>
              <a:rect b="b" l="l" r="r" t="t"/>
              <a:pathLst>
                <a:path extrusionOk="0" h="18394" w="22809">
                  <a:moveTo>
                    <a:pt x="1" y="0"/>
                  </a:moveTo>
                  <a:lnTo>
                    <a:pt x="20070" y="18026"/>
                  </a:lnTo>
                  <a:cubicBezTo>
                    <a:pt x="20438" y="18393"/>
                    <a:pt x="20765" y="18393"/>
                    <a:pt x="21092" y="18393"/>
                  </a:cubicBezTo>
                  <a:cubicBezTo>
                    <a:pt x="21460" y="18393"/>
                    <a:pt x="21950" y="18189"/>
                    <a:pt x="22114" y="17862"/>
                  </a:cubicBezTo>
                  <a:cubicBezTo>
                    <a:pt x="22809" y="17372"/>
                    <a:pt x="22645" y="16350"/>
                    <a:pt x="22114" y="15818"/>
                  </a:cubicBezTo>
                  <a:lnTo>
                    <a:pt x="4415" y="0"/>
                  </a:ln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5" name="Google Shape;745;p46"/>
            <p:cNvSpPr/>
            <p:nvPr/>
          </p:nvSpPr>
          <p:spPr>
            <a:xfrm flipH="1">
              <a:off x="2162181" y="298550"/>
              <a:ext cx="1348069" cy="995345"/>
            </a:xfrm>
            <a:custGeom>
              <a:rect b="b" l="l" r="r" t="t"/>
              <a:pathLst>
                <a:path extrusionOk="0" h="18394" w="22809">
                  <a:moveTo>
                    <a:pt x="1" y="0"/>
                  </a:moveTo>
                  <a:lnTo>
                    <a:pt x="20070" y="18026"/>
                  </a:lnTo>
                  <a:cubicBezTo>
                    <a:pt x="20438" y="18393"/>
                    <a:pt x="20765" y="18393"/>
                    <a:pt x="21092" y="18393"/>
                  </a:cubicBezTo>
                  <a:cubicBezTo>
                    <a:pt x="21460" y="18393"/>
                    <a:pt x="21950" y="18189"/>
                    <a:pt x="22114" y="17862"/>
                  </a:cubicBezTo>
                  <a:cubicBezTo>
                    <a:pt x="22809" y="17372"/>
                    <a:pt x="22645" y="16350"/>
                    <a:pt x="22114" y="15818"/>
                  </a:cubicBezTo>
                  <a:lnTo>
                    <a:pt x="4415" y="0"/>
                  </a:ln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46" name="Google Shape;746;p46"/>
          <p:cNvGrpSpPr/>
          <p:nvPr/>
        </p:nvGrpSpPr>
        <p:grpSpPr>
          <a:xfrm>
            <a:off x="4281415" y="375214"/>
            <a:ext cx="581170" cy="125403"/>
            <a:chOff x="4685288" y="186288"/>
            <a:chExt cx="419375" cy="90485"/>
          </a:xfrm>
        </p:grpSpPr>
        <p:sp>
          <p:nvSpPr>
            <p:cNvPr id="747" name="Google Shape;747;p46"/>
            <p:cNvSpPr/>
            <p:nvPr/>
          </p:nvSpPr>
          <p:spPr>
            <a:xfrm>
              <a:off x="4687513" y="186288"/>
              <a:ext cx="414900" cy="82200"/>
            </a:xfrm>
            <a:prstGeom prst="roundRect">
              <a:avLst>
                <a:gd fmla="val 5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48" name="Google Shape;748;p46"/>
            <p:cNvGrpSpPr/>
            <p:nvPr/>
          </p:nvGrpSpPr>
          <p:grpSpPr>
            <a:xfrm>
              <a:off x="4685288" y="186300"/>
              <a:ext cx="419375" cy="90473"/>
              <a:chOff x="4390000" y="182175"/>
              <a:chExt cx="419375" cy="90473"/>
            </a:xfrm>
          </p:grpSpPr>
          <p:sp>
            <p:nvSpPr>
              <p:cNvPr id="749" name="Google Shape;749;p46"/>
              <p:cNvSpPr/>
              <p:nvPr/>
            </p:nvSpPr>
            <p:spPr>
              <a:xfrm>
                <a:off x="4390000" y="182175"/>
                <a:ext cx="419375" cy="90473"/>
              </a:xfrm>
              <a:custGeom>
                <a:rect b="b" l="l" r="r" t="t"/>
                <a:pathLst>
                  <a:path extrusionOk="0" h="1906" w="8835">
                    <a:moveTo>
                      <a:pt x="7882" y="155"/>
                    </a:moveTo>
                    <a:cubicBezTo>
                      <a:pt x="8323" y="155"/>
                      <a:pt x="8680" y="512"/>
                      <a:pt x="8680" y="953"/>
                    </a:cubicBezTo>
                    <a:cubicBezTo>
                      <a:pt x="8680" y="1393"/>
                      <a:pt x="8323" y="1750"/>
                      <a:pt x="7882" y="1750"/>
                    </a:cubicBezTo>
                    <a:lnTo>
                      <a:pt x="953" y="1750"/>
                    </a:lnTo>
                    <a:cubicBezTo>
                      <a:pt x="512" y="1750"/>
                      <a:pt x="155" y="1393"/>
                      <a:pt x="155" y="953"/>
                    </a:cubicBezTo>
                    <a:cubicBezTo>
                      <a:pt x="155" y="512"/>
                      <a:pt x="512" y="155"/>
                      <a:pt x="953" y="155"/>
                    </a:cubicBezTo>
                    <a:close/>
                    <a:moveTo>
                      <a:pt x="953" y="0"/>
                    </a:moveTo>
                    <a:cubicBezTo>
                      <a:pt x="429" y="0"/>
                      <a:pt x="0" y="429"/>
                      <a:pt x="0" y="953"/>
                    </a:cubicBezTo>
                    <a:cubicBezTo>
                      <a:pt x="0" y="1476"/>
                      <a:pt x="429" y="1905"/>
                      <a:pt x="953" y="1905"/>
                    </a:cubicBezTo>
                    <a:lnTo>
                      <a:pt x="7882" y="1905"/>
                    </a:lnTo>
                    <a:cubicBezTo>
                      <a:pt x="8406" y="1905"/>
                      <a:pt x="8835" y="1476"/>
                      <a:pt x="8835" y="953"/>
                    </a:cubicBezTo>
                    <a:cubicBezTo>
                      <a:pt x="8835" y="429"/>
                      <a:pt x="8406" y="0"/>
                      <a:pt x="788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0" name="Google Shape;750;p46"/>
              <p:cNvSpPr/>
              <p:nvPr/>
            </p:nvSpPr>
            <p:spPr>
              <a:xfrm>
                <a:off x="4464048" y="201352"/>
                <a:ext cx="52024" cy="52072"/>
              </a:xfrm>
              <a:custGeom>
                <a:rect b="b" l="l" r="r" t="t"/>
                <a:pathLst>
                  <a:path extrusionOk="0" h="1097" w="1096">
                    <a:moveTo>
                      <a:pt x="548" y="144"/>
                    </a:moveTo>
                    <a:cubicBezTo>
                      <a:pt x="774" y="144"/>
                      <a:pt x="953" y="322"/>
                      <a:pt x="953" y="549"/>
                    </a:cubicBezTo>
                    <a:cubicBezTo>
                      <a:pt x="953" y="763"/>
                      <a:pt x="774" y="941"/>
                      <a:pt x="548" y="941"/>
                    </a:cubicBezTo>
                    <a:cubicBezTo>
                      <a:pt x="333" y="941"/>
                      <a:pt x="155" y="763"/>
                      <a:pt x="155" y="549"/>
                    </a:cubicBezTo>
                    <a:cubicBezTo>
                      <a:pt x="155" y="322"/>
                      <a:pt x="333" y="144"/>
                      <a:pt x="548" y="144"/>
                    </a:cubicBezTo>
                    <a:close/>
                    <a:moveTo>
                      <a:pt x="548" y="1"/>
                    </a:moveTo>
                    <a:cubicBezTo>
                      <a:pt x="250" y="1"/>
                      <a:pt x="0" y="251"/>
                      <a:pt x="0" y="549"/>
                    </a:cubicBezTo>
                    <a:cubicBezTo>
                      <a:pt x="0" y="846"/>
                      <a:pt x="250" y="1096"/>
                      <a:pt x="548" y="1096"/>
                    </a:cubicBezTo>
                    <a:cubicBezTo>
                      <a:pt x="845" y="1096"/>
                      <a:pt x="1095" y="846"/>
                      <a:pt x="1095" y="549"/>
                    </a:cubicBezTo>
                    <a:cubicBezTo>
                      <a:pt x="1095" y="251"/>
                      <a:pt x="845" y="1"/>
                      <a:pt x="54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751" name="Google Shape;751;p46"/>
          <p:cNvSpPr/>
          <p:nvPr/>
        </p:nvSpPr>
        <p:spPr>
          <a:xfrm flipH="1" rot="10800000">
            <a:off x="6388800" y="3636168"/>
            <a:ext cx="1611114" cy="1209957"/>
          </a:xfrm>
          <a:custGeom>
            <a:rect b="b" l="l" r="r" t="t"/>
            <a:pathLst>
              <a:path extrusionOk="0" h="18394" w="22809">
                <a:moveTo>
                  <a:pt x="1" y="0"/>
                </a:moveTo>
                <a:lnTo>
                  <a:pt x="20070" y="18026"/>
                </a:lnTo>
                <a:cubicBezTo>
                  <a:pt x="20438" y="18393"/>
                  <a:pt x="20765" y="18393"/>
                  <a:pt x="21092" y="18393"/>
                </a:cubicBezTo>
                <a:cubicBezTo>
                  <a:pt x="21460" y="18393"/>
                  <a:pt x="21950" y="18189"/>
                  <a:pt x="22114" y="17862"/>
                </a:cubicBezTo>
                <a:cubicBezTo>
                  <a:pt x="22809" y="17372"/>
                  <a:pt x="22645" y="16350"/>
                  <a:pt x="22114" y="15818"/>
                </a:cubicBezTo>
                <a:lnTo>
                  <a:pt x="4415" y="0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2" name="Google Shape;752;p46"/>
          <p:cNvSpPr/>
          <p:nvPr/>
        </p:nvSpPr>
        <p:spPr>
          <a:xfrm flipH="1" rot="10800000">
            <a:off x="5778850" y="3842942"/>
            <a:ext cx="1348069" cy="1004358"/>
          </a:xfrm>
          <a:custGeom>
            <a:rect b="b" l="l" r="r" t="t"/>
            <a:pathLst>
              <a:path extrusionOk="0" h="18394" w="22809">
                <a:moveTo>
                  <a:pt x="1" y="0"/>
                </a:moveTo>
                <a:lnTo>
                  <a:pt x="20070" y="18026"/>
                </a:lnTo>
                <a:cubicBezTo>
                  <a:pt x="20438" y="18393"/>
                  <a:pt x="20765" y="18393"/>
                  <a:pt x="21092" y="18393"/>
                </a:cubicBezTo>
                <a:cubicBezTo>
                  <a:pt x="21460" y="18393"/>
                  <a:pt x="21950" y="18189"/>
                  <a:pt x="22114" y="17862"/>
                </a:cubicBezTo>
                <a:cubicBezTo>
                  <a:pt x="22809" y="17372"/>
                  <a:pt x="22645" y="16350"/>
                  <a:pt x="22114" y="15818"/>
                </a:cubicBezTo>
                <a:lnTo>
                  <a:pt x="4415" y="0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3" name="Google Shape;753;p46"/>
          <p:cNvSpPr txBox="1"/>
          <p:nvPr>
            <p:ph hasCustomPrompt="1" type="title"/>
          </p:nvPr>
        </p:nvSpPr>
        <p:spPr>
          <a:xfrm>
            <a:off x="1057200" y="1106125"/>
            <a:ext cx="7029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8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54" name="Google Shape;754;p46"/>
          <p:cNvSpPr txBox="1"/>
          <p:nvPr>
            <p:ph idx="1" type="subTitle"/>
          </p:nvPr>
        </p:nvSpPr>
        <p:spPr>
          <a:xfrm>
            <a:off x="1284000" y="3069625"/>
            <a:ext cx="6576000" cy="71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">
    <p:bg>
      <p:bgPr>
        <a:solidFill>
          <a:schemeClr val="accent2"/>
        </a:solidFill>
      </p:bgPr>
    </p:bg>
    <p:spTree>
      <p:nvGrpSpPr>
        <p:cNvPr id="755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p47"/>
          <p:cNvSpPr txBox="1"/>
          <p:nvPr>
            <p:ph type="ctrTitle"/>
          </p:nvPr>
        </p:nvSpPr>
        <p:spPr>
          <a:xfrm>
            <a:off x="722350" y="685800"/>
            <a:ext cx="3702600" cy="1006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500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757" name="Google Shape;757;p47"/>
          <p:cNvSpPr txBox="1"/>
          <p:nvPr>
            <p:ph idx="1" type="subTitle"/>
          </p:nvPr>
        </p:nvSpPr>
        <p:spPr>
          <a:xfrm>
            <a:off x="722350" y="1653025"/>
            <a:ext cx="3702600" cy="13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758" name="Google Shape;758;p47"/>
          <p:cNvSpPr txBox="1"/>
          <p:nvPr/>
        </p:nvSpPr>
        <p:spPr>
          <a:xfrm>
            <a:off x="722350" y="2991025"/>
            <a:ext cx="3148500" cy="9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chemeClr val="accent5"/>
                </a:solidFill>
                <a:latin typeface="Didact Gothic"/>
                <a:ea typeface="Didact Gothic"/>
                <a:cs typeface="Didact Gothic"/>
                <a:sym typeface="Didact Gothic"/>
              </a:rPr>
              <a:t>CREDITS: This presentation template was created by </a:t>
            </a:r>
            <a:r>
              <a:rPr b="1" i="0" lang="en" sz="1200" u="none" cap="none" strike="noStrike">
                <a:solidFill>
                  <a:schemeClr val="hlink"/>
                </a:solidFill>
                <a:uFill>
                  <a:noFill/>
                </a:uFill>
                <a:latin typeface="Didact Gothic"/>
                <a:ea typeface="Didact Gothic"/>
                <a:cs typeface="Didact Gothic"/>
                <a:sym typeface="Didact Gothic"/>
                <a:hlinkClick r:id="rId2"/>
              </a:rPr>
              <a:t>Slidesgo</a:t>
            </a:r>
            <a:r>
              <a:rPr b="0" i="0" lang="en" sz="1200" u="none" cap="none" strike="noStrike">
                <a:solidFill>
                  <a:schemeClr val="accent5"/>
                </a:solidFill>
                <a:latin typeface="Didact Gothic"/>
                <a:ea typeface="Didact Gothic"/>
                <a:cs typeface="Didact Gothic"/>
                <a:sym typeface="Didact Gothic"/>
              </a:rPr>
              <a:t>, including icons by </a:t>
            </a:r>
            <a:r>
              <a:rPr b="1" i="0" lang="en" sz="1200" u="none" cap="none" strike="noStrike">
                <a:solidFill>
                  <a:schemeClr val="hlink"/>
                </a:solidFill>
                <a:uFill>
                  <a:noFill/>
                </a:uFill>
                <a:latin typeface="Didact Gothic"/>
                <a:ea typeface="Didact Gothic"/>
                <a:cs typeface="Didact Gothic"/>
                <a:sym typeface="Didact Gothic"/>
                <a:hlinkClick r:id="rId3"/>
              </a:rPr>
              <a:t>Flaticon</a:t>
            </a:r>
            <a:r>
              <a:rPr b="0" i="0" lang="en" sz="1200" u="none" cap="none" strike="noStrike">
                <a:solidFill>
                  <a:schemeClr val="accent5"/>
                </a:solidFill>
                <a:latin typeface="Didact Gothic"/>
                <a:ea typeface="Didact Gothic"/>
                <a:cs typeface="Didact Gothic"/>
                <a:sym typeface="Didact Gothic"/>
              </a:rPr>
              <a:t>, infographics &amp; images by </a:t>
            </a:r>
            <a:r>
              <a:rPr b="1" i="0" lang="en" sz="1200" u="none" cap="none" strike="noStrike">
                <a:solidFill>
                  <a:schemeClr val="hlink"/>
                </a:solidFill>
                <a:uFill>
                  <a:noFill/>
                </a:uFill>
                <a:latin typeface="Didact Gothic"/>
                <a:ea typeface="Didact Gothic"/>
                <a:cs typeface="Didact Gothic"/>
                <a:sym typeface="Didact Gothic"/>
                <a:hlinkClick r:id="rId4"/>
              </a:rPr>
              <a:t>Freepik</a:t>
            </a:r>
            <a:r>
              <a:rPr b="0" i="0" lang="en" sz="1200" u="none" cap="none" strike="noStrike">
                <a:solidFill>
                  <a:schemeClr val="accent5"/>
                </a:solidFill>
                <a:latin typeface="Didact Gothic"/>
                <a:ea typeface="Didact Gothic"/>
                <a:cs typeface="Didact Gothic"/>
                <a:sym typeface="Didact Gothic"/>
              </a:rPr>
              <a:t> </a:t>
            </a:r>
            <a:endParaRPr b="1" i="0" sz="1200" u="none" cap="none" strike="noStrike">
              <a:solidFill>
                <a:schemeClr val="accent5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noFill/>
      </p:bgPr>
    </p:bg>
    <p:spTree>
      <p:nvGrpSpPr>
        <p:cNvPr id="759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10">
    <p:bg>
      <p:bgPr>
        <a:solidFill>
          <a:schemeClr val="accent2"/>
        </a:solidFill>
      </p:bgPr>
    </p:bg>
    <p:spTree>
      <p:nvGrpSpPr>
        <p:cNvPr id="760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61" name="Google Shape;761;p49"/>
          <p:cNvCxnSpPr/>
          <p:nvPr/>
        </p:nvCxnSpPr>
        <p:spPr>
          <a:xfrm rot="10800000">
            <a:off x="447750" y="4895850"/>
            <a:ext cx="1133400" cy="0"/>
          </a:xfrm>
          <a:prstGeom prst="straightConnector1">
            <a:avLst/>
          </a:prstGeom>
          <a:noFill/>
          <a:ln cap="flat" cmpd="sng" w="190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762" name="Google Shape;762;p49"/>
          <p:cNvGrpSpPr/>
          <p:nvPr/>
        </p:nvGrpSpPr>
        <p:grpSpPr>
          <a:xfrm flipH="1">
            <a:off x="-47478" y="2136847"/>
            <a:ext cx="1179753" cy="2854242"/>
            <a:chOff x="7907551" y="-114309"/>
            <a:chExt cx="1908059" cy="4616273"/>
          </a:xfrm>
        </p:grpSpPr>
        <p:sp>
          <p:nvSpPr>
            <p:cNvPr id="763" name="Google Shape;763;p49"/>
            <p:cNvSpPr/>
            <p:nvPr/>
          </p:nvSpPr>
          <p:spPr>
            <a:xfrm>
              <a:off x="8606186" y="3608365"/>
              <a:ext cx="39" cy="483371"/>
            </a:xfrm>
            <a:custGeom>
              <a:rect b="b" l="l" r="r" t="t"/>
              <a:pathLst>
                <a:path extrusionOk="0" h="12426" w="1">
                  <a:moveTo>
                    <a:pt x="1" y="0"/>
                  </a:moveTo>
                  <a:lnTo>
                    <a:pt x="1" y="124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4" name="Google Shape;764;p49"/>
            <p:cNvSpPr/>
            <p:nvPr/>
          </p:nvSpPr>
          <p:spPr>
            <a:xfrm>
              <a:off x="8566430" y="3568608"/>
              <a:ext cx="79551" cy="562883"/>
            </a:xfrm>
            <a:custGeom>
              <a:rect b="b" l="l" r="r" t="t"/>
              <a:pathLst>
                <a:path extrusionOk="0" h="14470" w="2045">
                  <a:moveTo>
                    <a:pt x="1023" y="0"/>
                  </a:moveTo>
                  <a:cubicBezTo>
                    <a:pt x="369" y="0"/>
                    <a:pt x="1" y="327"/>
                    <a:pt x="1" y="1022"/>
                  </a:cubicBezTo>
                  <a:lnTo>
                    <a:pt x="1" y="13448"/>
                  </a:lnTo>
                  <a:cubicBezTo>
                    <a:pt x="1" y="13979"/>
                    <a:pt x="369" y="14470"/>
                    <a:pt x="1023" y="14470"/>
                  </a:cubicBezTo>
                  <a:cubicBezTo>
                    <a:pt x="1554" y="14470"/>
                    <a:pt x="2044" y="13979"/>
                    <a:pt x="2044" y="13448"/>
                  </a:cubicBezTo>
                  <a:lnTo>
                    <a:pt x="2044" y="1022"/>
                  </a:lnTo>
                  <a:cubicBezTo>
                    <a:pt x="2044" y="327"/>
                    <a:pt x="1554" y="0"/>
                    <a:pt x="1023" y="0"/>
                  </a:cubicBezTo>
                  <a:close/>
                </a:path>
              </a:pathLst>
            </a:custGeom>
            <a:solidFill>
              <a:schemeClr val="accent1">
                <a:alpha val="12156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5" name="Google Shape;765;p49"/>
            <p:cNvSpPr/>
            <p:nvPr/>
          </p:nvSpPr>
          <p:spPr>
            <a:xfrm>
              <a:off x="8798589" y="3873900"/>
              <a:ext cx="39" cy="483371"/>
            </a:xfrm>
            <a:custGeom>
              <a:rect b="b" l="l" r="r" t="t"/>
              <a:pathLst>
                <a:path extrusionOk="0" h="12426" w="1">
                  <a:moveTo>
                    <a:pt x="0" y="0"/>
                  </a:moveTo>
                  <a:lnTo>
                    <a:pt x="0" y="124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6" name="Google Shape;766;p49"/>
            <p:cNvSpPr/>
            <p:nvPr/>
          </p:nvSpPr>
          <p:spPr>
            <a:xfrm>
              <a:off x="8758832" y="3834144"/>
              <a:ext cx="79551" cy="562883"/>
            </a:xfrm>
            <a:custGeom>
              <a:rect b="b" l="l" r="r" t="t"/>
              <a:pathLst>
                <a:path extrusionOk="0" h="14470" w="2045">
                  <a:moveTo>
                    <a:pt x="1022" y="0"/>
                  </a:moveTo>
                  <a:cubicBezTo>
                    <a:pt x="532" y="0"/>
                    <a:pt x="0" y="491"/>
                    <a:pt x="0" y="1022"/>
                  </a:cubicBezTo>
                  <a:lnTo>
                    <a:pt x="0" y="13448"/>
                  </a:lnTo>
                  <a:cubicBezTo>
                    <a:pt x="0" y="14102"/>
                    <a:pt x="532" y="14470"/>
                    <a:pt x="1022" y="14470"/>
                  </a:cubicBezTo>
                  <a:cubicBezTo>
                    <a:pt x="1554" y="14470"/>
                    <a:pt x="2044" y="14102"/>
                    <a:pt x="2044" y="13448"/>
                  </a:cubicBezTo>
                  <a:lnTo>
                    <a:pt x="2044" y="1022"/>
                  </a:lnTo>
                  <a:cubicBezTo>
                    <a:pt x="2044" y="491"/>
                    <a:pt x="1554" y="0"/>
                    <a:pt x="1022" y="0"/>
                  </a:cubicBezTo>
                  <a:close/>
                </a:path>
              </a:pathLst>
            </a:custGeom>
            <a:solidFill>
              <a:schemeClr val="accent1">
                <a:alpha val="12156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7" name="Google Shape;767;p49"/>
            <p:cNvSpPr/>
            <p:nvPr/>
          </p:nvSpPr>
          <p:spPr>
            <a:xfrm>
              <a:off x="7907551" y="-114309"/>
              <a:ext cx="1238654" cy="3139619"/>
            </a:xfrm>
            <a:custGeom>
              <a:rect b="b" l="l" r="r" t="t"/>
              <a:pathLst>
                <a:path extrusionOk="0" h="80710" w="31842">
                  <a:moveTo>
                    <a:pt x="3210" y="0"/>
                  </a:moveTo>
                  <a:cubicBezTo>
                    <a:pt x="2252" y="0"/>
                    <a:pt x="1348" y="293"/>
                    <a:pt x="818" y="992"/>
                  </a:cubicBezTo>
                  <a:cubicBezTo>
                    <a:pt x="164" y="1851"/>
                    <a:pt x="1" y="2873"/>
                    <a:pt x="1" y="3894"/>
                  </a:cubicBezTo>
                  <a:cubicBezTo>
                    <a:pt x="1" y="8677"/>
                    <a:pt x="4088" y="12928"/>
                    <a:pt x="3557" y="17710"/>
                  </a:cubicBezTo>
                  <a:cubicBezTo>
                    <a:pt x="3393" y="20408"/>
                    <a:pt x="1513" y="22983"/>
                    <a:pt x="1513" y="25680"/>
                  </a:cubicBezTo>
                  <a:cubicBezTo>
                    <a:pt x="1513" y="29768"/>
                    <a:pt x="5437" y="33038"/>
                    <a:pt x="6295" y="36921"/>
                  </a:cubicBezTo>
                  <a:cubicBezTo>
                    <a:pt x="7481" y="43420"/>
                    <a:pt x="655" y="50736"/>
                    <a:pt x="4579" y="56009"/>
                  </a:cubicBezTo>
                  <a:cubicBezTo>
                    <a:pt x="6295" y="58584"/>
                    <a:pt x="10219" y="59933"/>
                    <a:pt x="10383" y="62998"/>
                  </a:cubicBezTo>
                  <a:cubicBezTo>
                    <a:pt x="10546" y="65369"/>
                    <a:pt x="7971" y="67086"/>
                    <a:pt x="6786" y="69293"/>
                  </a:cubicBezTo>
                  <a:cubicBezTo>
                    <a:pt x="5273" y="71663"/>
                    <a:pt x="5437" y="74729"/>
                    <a:pt x="6786" y="77141"/>
                  </a:cubicBezTo>
                  <a:cubicBezTo>
                    <a:pt x="8254" y="79382"/>
                    <a:pt x="10929" y="80710"/>
                    <a:pt x="13496" y="80710"/>
                  </a:cubicBezTo>
                  <a:cubicBezTo>
                    <a:pt x="13644" y="80710"/>
                    <a:pt x="13792" y="80706"/>
                    <a:pt x="13939" y="80697"/>
                  </a:cubicBezTo>
                  <a:lnTo>
                    <a:pt x="22645" y="79838"/>
                  </a:lnTo>
                  <a:cubicBezTo>
                    <a:pt x="28245" y="79511"/>
                    <a:pt x="31842" y="71663"/>
                    <a:pt x="28245" y="67249"/>
                  </a:cubicBezTo>
                  <a:cubicBezTo>
                    <a:pt x="26569" y="65042"/>
                    <a:pt x="23503" y="63489"/>
                    <a:pt x="22645" y="60791"/>
                  </a:cubicBezTo>
                  <a:cubicBezTo>
                    <a:pt x="21623" y="56540"/>
                    <a:pt x="26732" y="52248"/>
                    <a:pt x="25016" y="48161"/>
                  </a:cubicBezTo>
                  <a:cubicBezTo>
                    <a:pt x="24321" y="46322"/>
                    <a:pt x="22277" y="45300"/>
                    <a:pt x="21092" y="43583"/>
                  </a:cubicBezTo>
                  <a:cubicBezTo>
                    <a:pt x="17863" y="39169"/>
                    <a:pt x="21787" y="32670"/>
                    <a:pt x="20601" y="27397"/>
                  </a:cubicBezTo>
                  <a:cubicBezTo>
                    <a:pt x="19743" y="22615"/>
                    <a:pt x="15124" y="19549"/>
                    <a:pt x="12917" y="15298"/>
                  </a:cubicBezTo>
                  <a:cubicBezTo>
                    <a:pt x="10383" y="10353"/>
                    <a:pt x="10546" y="3404"/>
                    <a:pt x="5764" y="665"/>
                  </a:cubicBezTo>
                  <a:cubicBezTo>
                    <a:pt x="5036" y="252"/>
                    <a:pt x="4100" y="0"/>
                    <a:pt x="3210" y="0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285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8" name="Google Shape;768;p49"/>
            <p:cNvSpPr/>
            <p:nvPr/>
          </p:nvSpPr>
          <p:spPr>
            <a:xfrm>
              <a:off x="8119015" y="89647"/>
              <a:ext cx="596298" cy="2776176"/>
            </a:xfrm>
            <a:custGeom>
              <a:rect b="b" l="l" r="r" t="t"/>
              <a:pathLst>
                <a:path extrusionOk="0" h="71367" w="15329">
                  <a:moveTo>
                    <a:pt x="328" y="0"/>
                  </a:moveTo>
                  <a:cubicBezTo>
                    <a:pt x="164" y="0"/>
                    <a:pt x="1" y="205"/>
                    <a:pt x="1" y="368"/>
                  </a:cubicBezTo>
                  <a:cubicBezTo>
                    <a:pt x="164" y="695"/>
                    <a:pt x="5805" y="23339"/>
                    <a:pt x="10219" y="43776"/>
                  </a:cubicBezTo>
                  <a:lnTo>
                    <a:pt x="10219" y="43776"/>
                  </a:lnTo>
                  <a:lnTo>
                    <a:pt x="4252" y="39525"/>
                  </a:lnTo>
                  <a:cubicBezTo>
                    <a:pt x="4252" y="39362"/>
                    <a:pt x="4088" y="39362"/>
                    <a:pt x="4088" y="39362"/>
                  </a:cubicBezTo>
                  <a:cubicBezTo>
                    <a:pt x="3925" y="39362"/>
                    <a:pt x="3925" y="39362"/>
                    <a:pt x="3925" y="39525"/>
                  </a:cubicBezTo>
                  <a:cubicBezTo>
                    <a:pt x="3761" y="39689"/>
                    <a:pt x="3761" y="39852"/>
                    <a:pt x="3925" y="40057"/>
                  </a:cubicBezTo>
                  <a:lnTo>
                    <a:pt x="10056" y="44471"/>
                  </a:lnTo>
                  <a:lnTo>
                    <a:pt x="10219" y="44635"/>
                  </a:lnTo>
                  <a:lnTo>
                    <a:pt x="10383" y="44635"/>
                  </a:lnTo>
                  <a:cubicBezTo>
                    <a:pt x="11568" y="50929"/>
                    <a:pt x="12754" y="57060"/>
                    <a:pt x="13612" y="62170"/>
                  </a:cubicBezTo>
                  <a:lnTo>
                    <a:pt x="8666" y="57060"/>
                  </a:lnTo>
                  <a:cubicBezTo>
                    <a:pt x="8666" y="56897"/>
                    <a:pt x="8503" y="56897"/>
                    <a:pt x="8503" y="56897"/>
                  </a:cubicBezTo>
                  <a:cubicBezTo>
                    <a:pt x="8339" y="56897"/>
                    <a:pt x="8339" y="56897"/>
                    <a:pt x="8176" y="57060"/>
                  </a:cubicBezTo>
                  <a:lnTo>
                    <a:pt x="8176" y="57428"/>
                  </a:lnTo>
                  <a:lnTo>
                    <a:pt x="13775" y="63355"/>
                  </a:lnTo>
                  <a:cubicBezTo>
                    <a:pt x="14307" y="66420"/>
                    <a:pt x="14634" y="69159"/>
                    <a:pt x="14797" y="71366"/>
                  </a:cubicBezTo>
                  <a:lnTo>
                    <a:pt x="15329" y="71366"/>
                  </a:lnTo>
                  <a:cubicBezTo>
                    <a:pt x="15329" y="69322"/>
                    <a:pt x="15002" y="66788"/>
                    <a:pt x="14470" y="64050"/>
                  </a:cubicBezTo>
                  <a:lnTo>
                    <a:pt x="14634" y="64050"/>
                  </a:lnTo>
                  <a:cubicBezTo>
                    <a:pt x="14634" y="64050"/>
                    <a:pt x="14797" y="64050"/>
                    <a:pt x="14797" y="63886"/>
                  </a:cubicBezTo>
                  <a:cubicBezTo>
                    <a:pt x="15002" y="63886"/>
                    <a:pt x="15002" y="63559"/>
                    <a:pt x="14797" y="63559"/>
                  </a:cubicBezTo>
                  <a:lnTo>
                    <a:pt x="14470" y="63028"/>
                  </a:lnTo>
                  <a:cubicBezTo>
                    <a:pt x="11078" y="41406"/>
                    <a:pt x="859" y="695"/>
                    <a:pt x="696" y="205"/>
                  </a:cubicBezTo>
                  <a:cubicBezTo>
                    <a:pt x="696" y="0"/>
                    <a:pt x="491" y="0"/>
                    <a:pt x="328" y="0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9" name="Google Shape;769;p49"/>
            <p:cNvSpPr/>
            <p:nvPr/>
          </p:nvSpPr>
          <p:spPr>
            <a:xfrm>
              <a:off x="8424307" y="938692"/>
              <a:ext cx="111332" cy="318046"/>
            </a:xfrm>
            <a:custGeom>
              <a:rect b="b" l="l" r="r" t="t"/>
              <a:pathLst>
                <a:path extrusionOk="0" h="8176" w="2862">
                  <a:moveTo>
                    <a:pt x="2535" y="1"/>
                  </a:moveTo>
                  <a:cubicBezTo>
                    <a:pt x="2371" y="1"/>
                    <a:pt x="2208" y="164"/>
                    <a:pt x="2208" y="328"/>
                  </a:cubicBezTo>
                  <a:lnTo>
                    <a:pt x="1" y="7808"/>
                  </a:lnTo>
                  <a:cubicBezTo>
                    <a:pt x="1" y="8012"/>
                    <a:pt x="1" y="8176"/>
                    <a:pt x="164" y="8176"/>
                  </a:cubicBezTo>
                  <a:lnTo>
                    <a:pt x="328" y="8176"/>
                  </a:lnTo>
                  <a:cubicBezTo>
                    <a:pt x="491" y="8176"/>
                    <a:pt x="491" y="8176"/>
                    <a:pt x="655" y="8012"/>
                  </a:cubicBezTo>
                  <a:lnTo>
                    <a:pt x="2862" y="491"/>
                  </a:lnTo>
                  <a:cubicBezTo>
                    <a:pt x="2862" y="328"/>
                    <a:pt x="2698" y="164"/>
                    <a:pt x="2535" y="1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0" name="Google Shape;770;p49"/>
            <p:cNvSpPr/>
            <p:nvPr/>
          </p:nvSpPr>
          <p:spPr>
            <a:xfrm>
              <a:off x="8788417" y="298310"/>
              <a:ext cx="1027193" cy="2682583"/>
            </a:xfrm>
            <a:custGeom>
              <a:rect b="b" l="l" r="r" t="t"/>
              <a:pathLst>
                <a:path extrusionOk="0" h="68961" w="26406">
                  <a:moveTo>
                    <a:pt x="18871" y="0"/>
                  </a:moveTo>
                  <a:cubicBezTo>
                    <a:pt x="18467" y="0"/>
                    <a:pt x="18069" y="86"/>
                    <a:pt x="17699" y="277"/>
                  </a:cubicBezTo>
                  <a:cubicBezTo>
                    <a:pt x="17004" y="604"/>
                    <a:pt x="16514" y="1462"/>
                    <a:pt x="16187" y="2321"/>
                  </a:cubicBezTo>
                  <a:cubicBezTo>
                    <a:pt x="14961" y="6081"/>
                    <a:pt x="16841" y="10495"/>
                    <a:pt x="15165" y="14256"/>
                  </a:cubicBezTo>
                  <a:cubicBezTo>
                    <a:pt x="14143" y="16299"/>
                    <a:pt x="12100" y="17648"/>
                    <a:pt x="11241" y="19856"/>
                  </a:cubicBezTo>
                  <a:cubicBezTo>
                    <a:pt x="10056" y="23085"/>
                    <a:pt x="12263" y="26845"/>
                    <a:pt x="11568" y="30237"/>
                  </a:cubicBezTo>
                  <a:cubicBezTo>
                    <a:pt x="10710" y="35715"/>
                    <a:pt x="3230" y="39434"/>
                    <a:pt x="4742" y="44707"/>
                  </a:cubicBezTo>
                  <a:cubicBezTo>
                    <a:pt x="5437" y="47282"/>
                    <a:pt x="8176" y="49326"/>
                    <a:pt x="7317" y="51696"/>
                  </a:cubicBezTo>
                  <a:cubicBezTo>
                    <a:pt x="6786" y="53740"/>
                    <a:pt x="4415" y="54435"/>
                    <a:pt x="2699" y="55784"/>
                  </a:cubicBezTo>
                  <a:cubicBezTo>
                    <a:pt x="859" y="57173"/>
                    <a:pt x="1" y="59708"/>
                    <a:pt x="491" y="62078"/>
                  </a:cubicBezTo>
                  <a:cubicBezTo>
                    <a:pt x="1023" y="64326"/>
                    <a:pt x="2903" y="66166"/>
                    <a:pt x="5110" y="66861"/>
                  </a:cubicBezTo>
                  <a:lnTo>
                    <a:pt x="12263" y="68741"/>
                  </a:lnTo>
                  <a:cubicBezTo>
                    <a:pt x="12754" y="68891"/>
                    <a:pt x="13251" y="68961"/>
                    <a:pt x="13745" y="68961"/>
                  </a:cubicBezTo>
                  <a:cubicBezTo>
                    <a:pt x="17699" y="68961"/>
                    <a:pt x="21473" y="64472"/>
                    <a:pt x="20274" y="60402"/>
                  </a:cubicBezTo>
                  <a:cubicBezTo>
                    <a:pt x="19580" y="58195"/>
                    <a:pt x="17536" y="56152"/>
                    <a:pt x="17699" y="53577"/>
                  </a:cubicBezTo>
                  <a:cubicBezTo>
                    <a:pt x="18026" y="50020"/>
                    <a:pt x="23340" y="48140"/>
                    <a:pt x="23136" y="44380"/>
                  </a:cubicBezTo>
                  <a:cubicBezTo>
                    <a:pt x="23136" y="42663"/>
                    <a:pt x="21787" y="41314"/>
                    <a:pt x="21460" y="39598"/>
                  </a:cubicBezTo>
                  <a:cubicBezTo>
                    <a:pt x="20070" y="35183"/>
                    <a:pt x="25016" y="31259"/>
                    <a:pt x="25711" y="26681"/>
                  </a:cubicBezTo>
                  <a:cubicBezTo>
                    <a:pt x="26406" y="22758"/>
                    <a:pt x="23667" y="18997"/>
                    <a:pt x="23340" y="14910"/>
                  </a:cubicBezTo>
                  <a:cubicBezTo>
                    <a:pt x="22645" y="10332"/>
                    <a:pt x="24852" y="4855"/>
                    <a:pt x="21787" y="1462"/>
                  </a:cubicBezTo>
                  <a:cubicBezTo>
                    <a:pt x="21045" y="602"/>
                    <a:pt x="19938" y="0"/>
                    <a:pt x="18871" y="0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285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1" name="Google Shape;771;p49"/>
            <p:cNvSpPr/>
            <p:nvPr/>
          </p:nvSpPr>
          <p:spPr>
            <a:xfrm>
              <a:off x="9179562" y="495109"/>
              <a:ext cx="410278" cy="2370722"/>
            </a:xfrm>
            <a:custGeom>
              <a:rect b="b" l="l" r="r" t="t"/>
              <a:pathLst>
                <a:path extrusionOk="0" h="60944" w="10547">
                  <a:moveTo>
                    <a:pt x="10383" y="0"/>
                  </a:moveTo>
                  <a:cubicBezTo>
                    <a:pt x="10219" y="0"/>
                    <a:pt x="10015" y="0"/>
                    <a:pt x="10015" y="164"/>
                  </a:cubicBezTo>
                  <a:cubicBezTo>
                    <a:pt x="10015" y="491"/>
                    <a:pt x="7971" y="19906"/>
                    <a:pt x="5437" y="37277"/>
                  </a:cubicBezTo>
                  <a:lnTo>
                    <a:pt x="2045" y="32168"/>
                  </a:lnTo>
                  <a:cubicBezTo>
                    <a:pt x="2045" y="32168"/>
                    <a:pt x="2045" y="32004"/>
                    <a:pt x="1840" y="32004"/>
                  </a:cubicBezTo>
                  <a:lnTo>
                    <a:pt x="1677" y="32168"/>
                  </a:lnTo>
                  <a:cubicBezTo>
                    <a:pt x="1677" y="32168"/>
                    <a:pt x="1513" y="32331"/>
                    <a:pt x="1677" y="32495"/>
                  </a:cubicBezTo>
                  <a:lnTo>
                    <a:pt x="5274" y="37972"/>
                  </a:lnTo>
                  <a:lnTo>
                    <a:pt x="5437" y="37972"/>
                  </a:lnTo>
                  <a:cubicBezTo>
                    <a:pt x="4579" y="43408"/>
                    <a:pt x="3720" y="48518"/>
                    <a:pt x="2862" y="52768"/>
                  </a:cubicBezTo>
                  <a:lnTo>
                    <a:pt x="491" y="47332"/>
                  </a:lnTo>
                  <a:cubicBezTo>
                    <a:pt x="491" y="47169"/>
                    <a:pt x="328" y="47169"/>
                    <a:pt x="328" y="47169"/>
                  </a:cubicBezTo>
                  <a:lnTo>
                    <a:pt x="164" y="47169"/>
                  </a:lnTo>
                  <a:cubicBezTo>
                    <a:pt x="1" y="47169"/>
                    <a:pt x="1" y="47332"/>
                    <a:pt x="1" y="47496"/>
                  </a:cubicBezTo>
                  <a:lnTo>
                    <a:pt x="2699" y="53790"/>
                  </a:lnTo>
                  <a:cubicBezTo>
                    <a:pt x="2208" y="56692"/>
                    <a:pt x="1513" y="59063"/>
                    <a:pt x="1023" y="60943"/>
                  </a:cubicBezTo>
                  <a:lnTo>
                    <a:pt x="1513" y="60943"/>
                  </a:lnTo>
                  <a:cubicBezTo>
                    <a:pt x="2045" y="59267"/>
                    <a:pt x="2535" y="57019"/>
                    <a:pt x="3066" y="54485"/>
                  </a:cubicBezTo>
                  <a:lnTo>
                    <a:pt x="3393" y="54485"/>
                  </a:lnTo>
                  <a:cubicBezTo>
                    <a:pt x="3393" y="54485"/>
                    <a:pt x="3557" y="54322"/>
                    <a:pt x="3393" y="54158"/>
                  </a:cubicBezTo>
                  <a:lnTo>
                    <a:pt x="3230" y="53627"/>
                  </a:lnTo>
                  <a:cubicBezTo>
                    <a:pt x="6786" y="35560"/>
                    <a:pt x="10546" y="654"/>
                    <a:pt x="10546" y="164"/>
                  </a:cubicBezTo>
                  <a:cubicBezTo>
                    <a:pt x="10546" y="164"/>
                    <a:pt x="10546" y="0"/>
                    <a:pt x="10383" y="0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2" name="Google Shape;772;p49"/>
            <p:cNvSpPr/>
            <p:nvPr/>
          </p:nvSpPr>
          <p:spPr>
            <a:xfrm>
              <a:off x="9476919" y="1275805"/>
              <a:ext cx="179718" cy="225815"/>
            </a:xfrm>
            <a:custGeom>
              <a:rect b="b" l="l" r="r" t="t"/>
              <a:pathLst>
                <a:path extrusionOk="0" h="5805" w="4620">
                  <a:moveTo>
                    <a:pt x="4251" y="0"/>
                  </a:moveTo>
                  <a:cubicBezTo>
                    <a:pt x="4088" y="0"/>
                    <a:pt x="4088" y="0"/>
                    <a:pt x="4088" y="164"/>
                  </a:cubicBezTo>
                  <a:lnTo>
                    <a:pt x="0" y="5477"/>
                  </a:lnTo>
                  <a:cubicBezTo>
                    <a:pt x="0" y="5477"/>
                    <a:pt x="0" y="5641"/>
                    <a:pt x="164" y="5804"/>
                  </a:cubicBezTo>
                  <a:lnTo>
                    <a:pt x="532" y="5804"/>
                  </a:lnTo>
                  <a:lnTo>
                    <a:pt x="4415" y="368"/>
                  </a:lnTo>
                  <a:cubicBezTo>
                    <a:pt x="4619" y="368"/>
                    <a:pt x="4415" y="164"/>
                    <a:pt x="4415" y="0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3" name="Google Shape;773;p49"/>
            <p:cNvSpPr/>
            <p:nvPr/>
          </p:nvSpPr>
          <p:spPr>
            <a:xfrm>
              <a:off x="8106294" y="2865830"/>
              <a:ext cx="1510565" cy="1636134"/>
            </a:xfrm>
            <a:custGeom>
              <a:rect b="b" l="l" r="r" t="t"/>
              <a:pathLst>
                <a:path extrusionOk="0" h="42060" w="38832">
                  <a:moveTo>
                    <a:pt x="1" y="0"/>
                  </a:moveTo>
                  <a:lnTo>
                    <a:pt x="5437" y="42059"/>
                  </a:lnTo>
                  <a:lnTo>
                    <a:pt x="34744" y="42059"/>
                  </a:lnTo>
                  <a:lnTo>
                    <a:pt x="38831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285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" name="Google Shape;774;p49"/>
            <p:cNvSpPr/>
            <p:nvPr/>
          </p:nvSpPr>
          <p:spPr>
            <a:xfrm>
              <a:off x="8522881" y="3144086"/>
              <a:ext cx="39" cy="483371"/>
            </a:xfrm>
            <a:custGeom>
              <a:rect b="b" l="l" r="r" t="t"/>
              <a:pathLst>
                <a:path extrusionOk="0" h="12426" w="1">
                  <a:moveTo>
                    <a:pt x="1" y="0"/>
                  </a:moveTo>
                  <a:lnTo>
                    <a:pt x="1" y="124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5" name="Google Shape;775;p49"/>
            <p:cNvSpPr/>
            <p:nvPr/>
          </p:nvSpPr>
          <p:spPr>
            <a:xfrm>
              <a:off x="8483163" y="3104329"/>
              <a:ext cx="79512" cy="562883"/>
            </a:xfrm>
            <a:custGeom>
              <a:rect b="b" l="l" r="r" t="t"/>
              <a:pathLst>
                <a:path extrusionOk="0" h="14470" w="2044">
                  <a:moveTo>
                    <a:pt x="1022" y="0"/>
                  </a:moveTo>
                  <a:cubicBezTo>
                    <a:pt x="327" y="0"/>
                    <a:pt x="0" y="368"/>
                    <a:pt x="0" y="1022"/>
                  </a:cubicBezTo>
                  <a:lnTo>
                    <a:pt x="0" y="13448"/>
                  </a:lnTo>
                  <a:cubicBezTo>
                    <a:pt x="0" y="13979"/>
                    <a:pt x="327" y="14470"/>
                    <a:pt x="1022" y="14470"/>
                  </a:cubicBezTo>
                  <a:cubicBezTo>
                    <a:pt x="1553" y="14470"/>
                    <a:pt x="2044" y="13979"/>
                    <a:pt x="2044" y="13448"/>
                  </a:cubicBezTo>
                  <a:lnTo>
                    <a:pt x="2044" y="1022"/>
                  </a:lnTo>
                  <a:cubicBezTo>
                    <a:pt x="2044" y="368"/>
                    <a:pt x="1553" y="0"/>
                    <a:pt x="10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6" name="Google Shape;776;p49"/>
            <p:cNvSpPr/>
            <p:nvPr/>
          </p:nvSpPr>
          <p:spPr>
            <a:xfrm>
              <a:off x="9139845" y="3031196"/>
              <a:ext cx="79512" cy="564478"/>
            </a:xfrm>
            <a:custGeom>
              <a:rect b="b" l="l" r="r" t="t"/>
              <a:pathLst>
                <a:path extrusionOk="0" h="14511" w="2044">
                  <a:moveTo>
                    <a:pt x="1022" y="0"/>
                  </a:moveTo>
                  <a:cubicBezTo>
                    <a:pt x="491" y="0"/>
                    <a:pt x="0" y="368"/>
                    <a:pt x="0" y="1022"/>
                  </a:cubicBezTo>
                  <a:lnTo>
                    <a:pt x="0" y="13488"/>
                  </a:lnTo>
                  <a:cubicBezTo>
                    <a:pt x="0" y="13979"/>
                    <a:pt x="491" y="14510"/>
                    <a:pt x="1022" y="14510"/>
                  </a:cubicBezTo>
                  <a:cubicBezTo>
                    <a:pt x="1512" y="14510"/>
                    <a:pt x="2044" y="13979"/>
                    <a:pt x="2044" y="13488"/>
                  </a:cubicBezTo>
                  <a:lnTo>
                    <a:pt x="2044" y="1022"/>
                  </a:lnTo>
                  <a:cubicBezTo>
                    <a:pt x="2044" y="368"/>
                    <a:pt x="1512" y="0"/>
                    <a:pt x="10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7" name="Google Shape;777;p49"/>
            <p:cNvSpPr/>
            <p:nvPr/>
          </p:nvSpPr>
          <p:spPr>
            <a:xfrm>
              <a:off x="8993540" y="3323729"/>
              <a:ext cx="79551" cy="562922"/>
            </a:xfrm>
            <a:custGeom>
              <a:rect b="b" l="l" r="r" t="t"/>
              <a:pathLst>
                <a:path extrusionOk="0" h="14471" w="2045">
                  <a:moveTo>
                    <a:pt x="1022" y="1"/>
                  </a:moveTo>
                  <a:cubicBezTo>
                    <a:pt x="491" y="1"/>
                    <a:pt x="1" y="328"/>
                    <a:pt x="1" y="1023"/>
                  </a:cubicBezTo>
                  <a:lnTo>
                    <a:pt x="1" y="13448"/>
                  </a:lnTo>
                  <a:cubicBezTo>
                    <a:pt x="1" y="14143"/>
                    <a:pt x="491" y="14470"/>
                    <a:pt x="1022" y="14470"/>
                  </a:cubicBezTo>
                  <a:cubicBezTo>
                    <a:pt x="1513" y="14470"/>
                    <a:pt x="2044" y="14143"/>
                    <a:pt x="2044" y="13448"/>
                  </a:cubicBezTo>
                  <a:lnTo>
                    <a:pt x="2044" y="1023"/>
                  </a:lnTo>
                  <a:cubicBezTo>
                    <a:pt x="2044" y="328"/>
                    <a:pt x="1513" y="1"/>
                    <a:pt x="10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8" name="Google Shape;778;p49"/>
            <p:cNvSpPr/>
            <p:nvPr/>
          </p:nvSpPr>
          <p:spPr>
            <a:xfrm>
              <a:off x="9165286" y="3733975"/>
              <a:ext cx="79512" cy="569263"/>
            </a:xfrm>
            <a:custGeom>
              <a:rect b="b" l="l" r="r" t="t"/>
              <a:pathLst>
                <a:path extrusionOk="0" h="14634" w="2044">
                  <a:moveTo>
                    <a:pt x="1022" y="0"/>
                  </a:moveTo>
                  <a:cubicBezTo>
                    <a:pt x="368" y="0"/>
                    <a:pt x="0" y="532"/>
                    <a:pt x="0" y="1022"/>
                  </a:cubicBezTo>
                  <a:lnTo>
                    <a:pt x="0" y="13611"/>
                  </a:lnTo>
                  <a:cubicBezTo>
                    <a:pt x="0" y="14143"/>
                    <a:pt x="368" y="14633"/>
                    <a:pt x="1022" y="14633"/>
                  </a:cubicBezTo>
                  <a:cubicBezTo>
                    <a:pt x="1553" y="14633"/>
                    <a:pt x="2044" y="14143"/>
                    <a:pt x="2044" y="13611"/>
                  </a:cubicBezTo>
                  <a:lnTo>
                    <a:pt x="2044" y="1022"/>
                  </a:lnTo>
                  <a:cubicBezTo>
                    <a:pt x="2044" y="532"/>
                    <a:pt x="1553" y="0"/>
                    <a:pt x="10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79" name="Google Shape;779;p49"/>
          <p:cNvSpPr/>
          <p:nvPr/>
        </p:nvSpPr>
        <p:spPr>
          <a:xfrm flipH="1">
            <a:off x="6758010" y="4675051"/>
            <a:ext cx="1832405" cy="244805"/>
          </a:xfrm>
          <a:custGeom>
            <a:rect b="b" l="l" r="r" t="t"/>
            <a:pathLst>
              <a:path extrusionOk="0" h="7463" w="55866">
                <a:moveTo>
                  <a:pt x="16082" y="0"/>
                </a:moveTo>
                <a:cubicBezTo>
                  <a:pt x="15991" y="0"/>
                  <a:pt x="15916" y="25"/>
                  <a:pt x="15866" y="75"/>
                </a:cubicBezTo>
                <a:lnTo>
                  <a:pt x="8247" y="6542"/>
                </a:lnTo>
                <a:lnTo>
                  <a:pt x="728" y="75"/>
                </a:lnTo>
                <a:cubicBezTo>
                  <a:pt x="634" y="34"/>
                  <a:pt x="528" y="10"/>
                  <a:pt x="428" y="10"/>
                </a:cubicBezTo>
                <a:cubicBezTo>
                  <a:pt x="287" y="10"/>
                  <a:pt x="160" y="58"/>
                  <a:pt x="101" y="176"/>
                </a:cubicBezTo>
                <a:cubicBezTo>
                  <a:pt x="1" y="276"/>
                  <a:pt x="1" y="602"/>
                  <a:pt x="101" y="702"/>
                </a:cubicBezTo>
                <a:lnTo>
                  <a:pt x="8021" y="7369"/>
                </a:lnTo>
                <a:cubicBezTo>
                  <a:pt x="8084" y="7431"/>
                  <a:pt x="8165" y="7463"/>
                  <a:pt x="8256" y="7463"/>
                </a:cubicBezTo>
                <a:cubicBezTo>
                  <a:pt x="8347" y="7463"/>
                  <a:pt x="8447" y="7431"/>
                  <a:pt x="8547" y="7369"/>
                </a:cubicBezTo>
                <a:lnTo>
                  <a:pt x="16066" y="1003"/>
                </a:lnTo>
                <a:lnTo>
                  <a:pt x="23685" y="7369"/>
                </a:lnTo>
                <a:cubicBezTo>
                  <a:pt x="23748" y="7431"/>
                  <a:pt x="23854" y="7463"/>
                  <a:pt x="23958" y="7463"/>
                </a:cubicBezTo>
                <a:cubicBezTo>
                  <a:pt x="24061" y="7463"/>
                  <a:pt x="24161" y="7431"/>
                  <a:pt x="24212" y="7369"/>
                </a:cubicBezTo>
                <a:lnTo>
                  <a:pt x="31831" y="1003"/>
                </a:lnTo>
                <a:lnTo>
                  <a:pt x="39349" y="7369"/>
                </a:lnTo>
                <a:cubicBezTo>
                  <a:pt x="39462" y="7431"/>
                  <a:pt x="39569" y="7463"/>
                  <a:pt x="39672" y="7463"/>
                </a:cubicBezTo>
                <a:cubicBezTo>
                  <a:pt x="39776" y="7463"/>
                  <a:pt x="39876" y="7431"/>
                  <a:pt x="39976" y="7369"/>
                </a:cubicBezTo>
                <a:lnTo>
                  <a:pt x="47495" y="1003"/>
                </a:lnTo>
                <a:lnTo>
                  <a:pt x="55139" y="7369"/>
                </a:lnTo>
                <a:cubicBezTo>
                  <a:pt x="55225" y="7422"/>
                  <a:pt x="55310" y="7453"/>
                  <a:pt x="55388" y="7453"/>
                </a:cubicBezTo>
                <a:cubicBezTo>
                  <a:pt x="55493" y="7453"/>
                  <a:pt x="55583" y="7398"/>
                  <a:pt x="55640" y="7268"/>
                </a:cubicBezTo>
                <a:cubicBezTo>
                  <a:pt x="55866" y="7168"/>
                  <a:pt x="55866" y="6867"/>
                  <a:pt x="55640" y="6742"/>
                </a:cubicBezTo>
                <a:lnTo>
                  <a:pt x="47821" y="75"/>
                </a:lnTo>
                <a:cubicBezTo>
                  <a:pt x="47720" y="25"/>
                  <a:pt x="47614" y="0"/>
                  <a:pt x="47520" y="0"/>
                </a:cubicBezTo>
                <a:cubicBezTo>
                  <a:pt x="47426" y="0"/>
                  <a:pt x="47345" y="25"/>
                  <a:pt x="47294" y="75"/>
                </a:cubicBezTo>
                <a:lnTo>
                  <a:pt x="39675" y="6542"/>
                </a:lnTo>
                <a:lnTo>
                  <a:pt x="32056" y="75"/>
                </a:lnTo>
                <a:cubicBezTo>
                  <a:pt x="32006" y="25"/>
                  <a:pt x="31925" y="0"/>
                  <a:pt x="31831" y="0"/>
                </a:cubicBezTo>
                <a:cubicBezTo>
                  <a:pt x="31737" y="0"/>
                  <a:pt x="31630" y="25"/>
                  <a:pt x="31530" y="75"/>
                </a:cubicBezTo>
                <a:lnTo>
                  <a:pt x="24011" y="6542"/>
                </a:lnTo>
                <a:lnTo>
                  <a:pt x="16392" y="75"/>
                </a:lnTo>
                <a:cubicBezTo>
                  <a:pt x="16279" y="25"/>
                  <a:pt x="16173" y="0"/>
                  <a:pt x="1608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80" name="Google Shape;780;p49"/>
          <p:cNvGrpSpPr/>
          <p:nvPr/>
        </p:nvGrpSpPr>
        <p:grpSpPr>
          <a:xfrm flipH="1">
            <a:off x="8014661" y="457200"/>
            <a:ext cx="1473983" cy="2698089"/>
            <a:chOff x="365696" y="228600"/>
            <a:chExt cx="1473983" cy="2698089"/>
          </a:xfrm>
        </p:grpSpPr>
        <p:grpSp>
          <p:nvGrpSpPr>
            <p:cNvPr id="781" name="Google Shape;781;p49"/>
            <p:cNvGrpSpPr/>
            <p:nvPr/>
          </p:nvGrpSpPr>
          <p:grpSpPr>
            <a:xfrm flipH="1" rot="-617154">
              <a:off x="575967" y="402323"/>
              <a:ext cx="1053440" cy="2450002"/>
              <a:chOff x="3817855" y="1437512"/>
              <a:chExt cx="541146" cy="1128254"/>
            </a:xfrm>
          </p:grpSpPr>
          <p:sp>
            <p:nvSpPr>
              <p:cNvPr id="782" name="Google Shape;782;p49"/>
              <p:cNvSpPr/>
              <p:nvPr/>
            </p:nvSpPr>
            <p:spPr>
              <a:xfrm>
                <a:off x="3817855" y="1437512"/>
                <a:ext cx="541146" cy="1128254"/>
              </a:xfrm>
              <a:custGeom>
                <a:rect b="b" l="l" r="r" t="t"/>
                <a:pathLst>
                  <a:path extrusionOk="0" h="59625" w="28598">
                    <a:moveTo>
                      <a:pt x="101" y="0"/>
                    </a:moveTo>
                    <a:lnTo>
                      <a:pt x="1" y="426"/>
                    </a:lnTo>
                    <a:cubicBezTo>
                      <a:pt x="16066" y="3359"/>
                      <a:pt x="28197" y="17344"/>
                      <a:pt x="28197" y="34161"/>
                    </a:cubicBezTo>
                    <a:lnTo>
                      <a:pt x="28197" y="34462"/>
                    </a:lnTo>
                    <a:cubicBezTo>
                      <a:pt x="28096" y="44286"/>
                      <a:pt x="23911" y="53058"/>
                      <a:pt x="17219" y="59324"/>
                    </a:cubicBezTo>
                    <a:lnTo>
                      <a:pt x="17545" y="59625"/>
                    </a:lnTo>
                    <a:cubicBezTo>
                      <a:pt x="24212" y="53359"/>
                      <a:pt x="28497" y="44386"/>
                      <a:pt x="28598" y="34462"/>
                    </a:cubicBezTo>
                    <a:lnTo>
                      <a:pt x="28598" y="34161"/>
                    </a:lnTo>
                    <a:cubicBezTo>
                      <a:pt x="28598" y="17143"/>
                      <a:pt x="16292" y="2933"/>
                      <a:pt x="10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3" name="Google Shape;783;p49"/>
              <p:cNvSpPr/>
              <p:nvPr/>
            </p:nvSpPr>
            <p:spPr>
              <a:xfrm>
                <a:off x="3985754" y="1615346"/>
                <a:ext cx="39378" cy="29898"/>
              </a:xfrm>
              <a:custGeom>
                <a:rect b="b" l="l" r="r" t="t"/>
                <a:pathLst>
                  <a:path extrusionOk="0" h="1580" w="2081">
                    <a:moveTo>
                      <a:pt x="1053" y="1"/>
                    </a:moveTo>
                    <a:cubicBezTo>
                      <a:pt x="0" y="1"/>
                      <a:pt x="0" y="1580"/>
                      <a:pt x="1053" y="1580"/>
                    </a:cubicBezTo>
                    <a:cubicBezTo>
                      <a:pt x="2080" y="1580"/>
                      <a:pt x="2080" y="1"/>
                      <a:pt x="105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cap="flat" cmpd="sng" w="19050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84" name="Google Shape;784;p49"/>
            <p:cNvSpPr/>
            <p:nvPr/>
          </p:nvSpPr>
          <p:spPr>
            <a:xfrm>
              <a:off x="1419225" y="228600"/>
              <a:ext cx="142800" cy="142800"/>
            </a:xfrm>
            <a:prstGeom prst="ellipse">
              <a:avLst/>
            </a:prstGeom>
            <a:solidFill>
              <a:schemeClr val="accent3"/>
            </a:solidFill>
            <a:ln cap="flat" cmpd="sng" w="1905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1_1">
    <p:spTree>
      <p:nvGrpSpPr>
        <p:cNvPr id="785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6" name="Google Shape;786;p50"/>
          <p:cNvGrpSpPr/>
          <p:nvPr/>
        </p:nvGrpSpPr>
        <p:grpSpPr>
          <a:xfrm flipH="1">
            <a:off x="-24431" y="-6"/>
            <a:ext cx="9169628" cy="5143519"/>
            <a:chOff x="-1204" y="-6"/>
            <a:chExt cx="9169628" cy="5143519"/>
          </a:xfrm>
        </p:grpSpPr>
        <p:sp>
          <p:nvSpPr>
            <p:cNvPr id="787" name="Google Shape;787;p50"/>
            <p:cNvSpPr/>
            <p:nvPr/>
          </p:nvSpPr>
          <p:spPr>
            <a:xfrm>
              <a:off x="319050" y="283350"/>
              <a:ext cx="8505900" cy="4576800"/>
            </a:xfrm>
            <a:prstGeom prst="roundRect">
              <a:avLst>
                <a:gd fmla="val 3396" name="adj"/>
              </a:avLst>
            </a:prstGeom>
            <a:solidFill>
              <a:schemeClr val="accent4"/>
            </a:solidFill>
            <a:ln cap="flat" cmpd="sng" w="285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" name="Google Shape;788;p50"/>
            <p:cNvSpPr/>
            <p:nvPr/>
          </p:nvSpPr>
          <p:spPr>
            <a:xfrm>
              <a:off x="7144668" y="0"/>
              <a:ext cx="1600279" cy="1208486"/>
            </a:xfrm>
            <a:custGeom>
              <a:rect b="b" l="l" r="r" t="t"/>
              <a:pathLst>
                <a:path extrusionOk="0" h="18394" w="22809">
                  <a:moveTo>
                    <a:pt x="1" y="0"/>
                  </a:moveTo>
                  <a:lnTo>
                    <a:pt x="20070" y="18026"/>
                  </a:lnTo>
                  <a:cubicBezTo>
                    <a:pt x="20438" y="18393"/>
                    <a:pt x="20765" y="18393"/>
                    <a:pt x="21092" y="18393"/>
                  </a:cubicBezTo>
                  <a:cubicBezTo>
                    <a:pt x="21460" y="18393"/>
                    <a:pt x="21950" y="18189"/>
                    <a:pt x="22114" y="17862"/>
                  </a:cubicBezTo>
                  <a:cubicBezTo>
                    <a:pt x="22809" y="17372"/>
                    <a:pt x="22645" y="16350"/>
                    <a:pt x="22114" y="15818"/>
                  </a:cubicBezTo>
                  <a:lnTo>
                    <a:pt x="4415" y="0"/>
                  </a:lnTo>
                  <a:close/>
                </a:path>
              </a:pathLst>
            </a:custGeom>
            <a:solidFill>
              <a:schemeClr val="lt2">
                <a:alpha val="50196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9" name="Google Shape;789;p50"/>
            <p:cNvSpPr/>
            <p:nvPr/>
          </p:nvSpPr>
          <p:spPr>
            <a:xfrm>
              <a:off x="6578703" y="-6"/>
              <a:ext cx="1250846" cy="937634"/>
            </a:xfrm>
            <a:custGeom>
              <a:rect b="b" l="l" r="r" t="t"/>
              <a:pathLst>
                <a:path extrusionOk="0" h="18394" w="22809">
                  <a:moveTo>
                    <a:pt x="1" y="0"/>
                  </a:moveTo>
                  <a:lnTo>
                    <a:pt x="20070" y="18026"/>
                  </a:lnTo>
                  <a:cubicBezTo>
                    <a:pt x="20438" y="18393"/>
                    <a:pt x="20765" y="18393"/>
                    <a:pt x="21092" y="18393"/>
                  </a:cubicBezTo>
                  <a:cubicBezTo>
                    <a:pt x="21460" y="18393"/>
                    <a:pt x="21950" y="18189"/>
                    <a:pt x="22114" y="17862"/>
                  </a:cubicBezTo>
                  <a:cubicBezTo>
                    <a:pt x="22809" y="17372"/>
                    <a:pt x="22645" y="16350"/>
                    <a:pt x="22114" y="15818"/>
                  </a:cubicBezTo>
                  <a:lnTo>
                    <a:pt x="4415" y="0"/>
                  </a:lnTo>
                  <a:close/>
                </a:path>
              </a:pathLst>
            </a:custGeom>
            <a:solidFill>
              <a:schemeClr val="lt2">
                <a:alpha val="50196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0" name="Google Shape;790;p50"/>
            <p:cNvSpPr/>
            <p:nvPr/>
          </p:nvSpPr>
          <p:spPr>
            <a:xfrm>
              <a:off x="743289" y="3878776"/>
              <a:ext cx="1664900" cy="1264737"/>
            </a:xfrm>
            <a:custGeom>
              <a:rect b="b" l="l" r="r" t="t"/>
              <a:pathLst>
                <a:path extrusionOk="0" h="19743" w="24157">
                  <a:moveTo>
                    <a:pt x="1676" y="0"/>
                  </a:moveTo>
                  <a:cubicBezTo>
                    <a:pt x="1185" y="0"/>
                    <a:pt x="818" y="164"/>
                    <a:pt x="491" y="532"/>
                  </a:cubicBezTo>
                  <a:cubicBezTo>
                    <a:pt x="0" y="1022"/>
                    <a:pt x="0" y="2044"/>
                    <a:pt x="654" y="2575"/>
                  </a:cubicBezTo>
                  <a:lnTo>
                    <a:pt x="19742" y="19743"/>
                  </a:lnTo>
                  <a:lnTo>
                    <a:pt x="24157" y="19743"/>
                  </a:lnTo>
                  <a:lnTo>
                    <a:pt x="2534" y="327"/>
                  </a:lnTo>
                  <a:cubicBezTo>
                    <a:pt x="2371" y="0"/>
                    <a:pt x="2044" y="0"/>
                    <a:pt x="1676" y="0"/>
                  </a:cubicBezTo>
                  <a:close/>
                </a:path>
              </a:pathLst>
            </a:custGeom>
            <a:solidFill>
              <a:schemeClr val="lt2">
                <a:alpha val="50196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1" name="Google Shape;791;p50"/>
            <p:cNvSpPr/>
            <p:nvPr/>
          </p:nvSpPr>
          <p:spPr>
            <a:xfrm rot="10800000">
              <a:off x="-1204" y="3670093"/>
              <a:ext cx="1135497" cy="1067007"/>
            </a:xfrm>
            <a:custGeom>
              <a:rect b="b" l="l" r="r" t="t"/>
              <a:pathLst>
                <a:path extrusionOk="0" h="16187" w="15860">
                  <a:moveTo>
                    <a:pt x="1717" y="0"/>
                  </a:moveTo>
                  <a:cubicBezTo>
                    <a:pt x="1186" y="0"/>
                    <a:pt x="859" y="204"/>
                    <a:pt x="532" y="531"/>
                  </a:cubicBezTo>
                  <a:cubicBezTo>
                    <a:pt x="1" y="1022"/>
                    <a:pt x="1" y="2044"/>
                    <a:pt x="696" y="2575"/>
                  </a:cubicBezTo>
                  <a:lnTo>
                    <a:pt x="15860" y="16186"/>
                  </a:lnTo>
                  <a:lnTo>
                    <a:pt x="15860" y="12467"/>
                  </a:lnTo>
                  <a:lnTo>
                    <a:pt x="15860" y="12262"/>
                  </a:lnTo>
                  <a:lnTo>
                    <a:pt x="2576" y="368"/>
                  </a:lnTo>
                  <a:cubicBezTo>
                    <a:pt x="2371" y="204"/>
                    <a:pt x="2044" y="0"/>
                    <a:pt x="1717" y="0"/>
                  </a:cubicBezTo>
                  <a:close/>
                </a:path>
              </a:pathLst>
            </a:custGeom>
            <a:solidFill>
              <a:schemeClr val="lt2">
                <a:alpha val="50196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2" name="Google Shape;792;p50"/>
            <p:cNvSpPr/>
            <p:nvPr/>
          </p:nvSpPr>
          <p:spPr>
            <a:xfrm>
              <a:off x="7972342" y="1228724"/>
              <a:ext cx="1196082" cy="1134709"/>
            </a:xfrm>
            <a:custGeom>
              <a:rect b="b" l="l" r="r" t="t"/>
              <a:pathLst>
                <a:path extrusionOk="0" h="16187" w="15860">
                  <a:moveTo>
                    <a:pt x="1717" y="0"/>
                  </a:moveTo>
                  <a:cubicBezTo>
                    <a:pt x="1186" y="0"/>
                    <a:pt x="859" y="204"/>
                    <a:pt x="532" y="531"/>
                  </a:cubicBezTo>
                  <a:cubicBezTo>
                    <a:pt x="1" y="1022"/>
                    <a:pt x="1" y="2044"/>
                    <a:pt x="696" y="2575"/>
                  </a:cubicBezTo>
                  <a:lnTo>
                    <a:pt x="15860" y="16186"/>
                  </a:lnTo>
                  <a:lnTo>
                    <a:pt x="15860" y="12467"/>
                  </a:lnTo>
                  <a:lnTo>
                    <a:pt x="15860" y="12262"/>
                  </a:lnTo>
                  <a:lnTo>
                    <a:pt x="2576" y="368"/>
                  </a:lnTo>
                  <a:cubicBezTo>
                    <a:pt x="2371" y="204"/>
                    <a:pt x="2044" y="0"/>
                    <a:pt x="1717" y="0"/>
                  </a:cubicBezTo>
                  <a:close/>
                </a:path>
              </a:pathLst>
            </a:custGeom>
            <a:solidFill>
              <a:schemeClr val="lt2">
                <a:alpha val="50196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93" name="Google Shape;793;p50"/>
          <p:cNvGrpSpPr/>
          <p:nvPr/>
        </p:nvGrpSpPr>
        <p:grpSpPr>
          <a:xfrm>
            <a:off x="4281415" y="75177"/>
            <a:ext cx="581170" cy="125403"/>
            <a:chOff x="4685288" y="186288"/>
            <a:chExt cx="419375" cy="90485"/>
          </a:xfrm>
        </p:grpSpPr>
        <p:sp>
          <p:nvSpPr>
            <p:cNvPr id="794" name="Google Shape;794;p50"/>
            <p:cNvSpPr/>
            <p:nvPr/>
          </p:nvSpPr>
          <p:spPr>
            <a:xfrm>
              <a:off x="4687513" y="186288"/>
              <a:ext cx="414900" cy="82200"/>
            </a:xfrm>
            <a:prstGeom prst="roundRect">
              <a:avLst>
                <a:gd fmla="val 5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95" name="Google Shape;795;p50"/>
            <p:cNvGrpSpPr/>
            <p:nvPr/>
          </p:nvGrpSpPr>
          <p:grpSpPr>
            <a:xfrm>
              <a:off x="4685288" y="186300"/>
              <a:ext cx="419375" cy="90473"/>
              <a:chOff x="4390000" y="182175"/>
              <a:chExt cx="419375" cy="90473"/>
            </a:xfrm>
          </p:grpSpPr>
          <p:sp>
            <p:nvSpPr>
              <p:cNvPr id="796" name="Google Shape;796;p50"/>
              <p:cNvSpPr/>
              <p:nvPr/>
            </p:nvSpPr>
            <p:spPr>
              <a:xfrm>
                <a:off x="4390000" y="182175"/>
                <a:ext cx="419375" cy="90473"/>
              </a:xfrm>
              <a:custGeom>
                <a:rect b="b" l="l" r="r" t="t"/>
                <a:pathLst>
                  <a:path extrusionOk="0" h="1906" w="8835">
                    <a:moveTo>
                      <a:pt x="7882" y="155"/>
                    </a:moveTo>
                    <a:cubicBezTo>
                      <a:pt x="8323" y="155"/>
                      <a:pt x="8680" y="512"/>
                      <a:pt x="8680" y="953"/>
                    </a:cubicBezTo>
                    <a:cubicBezTo>
                      <a:pt x="8680" y="1393"/>
                      <a:pt x="8323" y="1750"/>
                      <a:pt x="7882" y="1750"/>
                    </a:cubicBezTo>
                    <a:lnTo>
                      <a:pt x="953" y="1750"/>
                    </a:lnTo>
                    <a:cubicBezTo>
                      <a:pt x="512" y="1750"/>
                      <a:pt x="155" y="1393"/>
                      <a:pt x="155" y="953"/>
                    </a:cubicBezTo>
                    <a:cubicBezTo>
                      <a:pt x="155" y="512"/>
                      <a:pt x="512" y="155"/>
                      <a:pt x="953" y="155"/>
                    </a:cubicBezTo>
                    <a:close/>
                    <a:moveTo>
                      <a:pt x="953" y="0"/>
                    </a:moveTo>
                    <a:cubicBezTo>
                      <a:pt x="429" y="0"/>
                      <a:pt x="0" y="429"/>
                      <a:pt x="0" y="953"/>
                    </a:cubicBezTo>
                    <a:cubicBezTo>
                      <a:pt x="0" y="1476"/>
                      <a:pt x="429" y="1905"/>
                      <a:pt x="953" y="1905"/>
                    </a:cubicBezTo>
                    <a:lnTo>
                      <a:pt x="7882" y="1905"/>
                    </a:lnTo>
                    <a:cubicBezTo>
                      <a:pt x="8406" y="1905"/>
                      <a:pt x="8835" y="1476"/>
                      <a:pt x="8835" y="953"/>
                    </a:cubicBezTo>
                    <a:cubicBezTo>
                      <a:pt x="8835" y="429"/>
                      <a:pt x="8406" y="0"/>
                      <a:pt x="788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7" name="Google Shape;797;p50"/>
              <p:cNvSpPr/>
              <p:nvPr/>
            </p:nvSpPr>
            <p:spPr>
              <a:xfrm>
                <a:off x="4464048" y="201352"/>
                <a:ext cx="52024" cy="52072"/>
              </a:xfrm>
              <a:custGeom>
                <a:rect b="b" l="l" r="r" t="t"/>
                <a:pathLst>
                  <a:path extrusionOk="0" h="1097" w="1096">
                    <a:moveTo>
                      <a:pt x="548" y="144"/>
                    </a:moveTo>
                    <a:cubicBezTo>
                      <a:pt x="774" y="144"/>
                      <a:pt x="953" y="322"/>
                      <a:pt x="953" y="549"/>
                    </a:cubicBezTo>
                    <a:cubicBezTo>
                      <a:pt x="953" y="763"/>
                      <a:pt x="774" y="941"/>
                      <a:pt x="548" y="941"/>
                    </a:cubicBezTo>
                    <a:cubicBezTo>
                      <a:pt x="333" y="941"/>
                      <a:pt x="155" y="763"/>
                      <a:pt x="155" y="549"/>
                    </a:cubicBezTo>
                    <a:cubicBezTo>
                      <a:pt x="155" y="322"/>
                      <a:pt x="333" y="144"/>
                      <a:pt x="548" y="144"/>
                    </a:cubicBezTo>
                    <a:close/>
                    <a:moveTo>
                      <a:pt x="548" y="1"/>
                    </a:moveTo>
                    <a:cubicBezTo>
                      <a:pt x="250" y="1"/>
                      <a:pt x="0" y="251"/>
                      <a:pt x="0" y="549"/>
                    </a:cubicBezTo>
                    <a:cubicBezTo>
                      <a:pt x="0" y="846"/>
                      <a:pt x="250" y="1096"/>
                      <a:pt x="548" y="1096"/>
                    </a:cubicBezTo>
                    <a:cubicBezTo>
                      <a:pt x="845" y="1096"/>
                      <a:pt x="1095" y="846"/>
                      <a:pt x="1095" y="549"/>
                    </a:cubicBezTo>
                    <a:cubicBezTo>
                      <a:pt x="1095" y="251"/>
                      <a:pt x="845" y="1"/>
                      <a:pt x="54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798" name="Google Shape;798;p50"/>
          <p:cNvGrpSpPr/>
          <p:nvPr/>
        </p:nvGrpSpPr>
        <p:grpSpPr>
          <a:xfrm rot="-1102275">
            <a:off x="239301" y="2899434"/>
            <a:ext cx="541146" cy="2225370"/>
            <a:chOff x="871338" y="1945155"/>
            <a:chExt cx="247109" cy="1016148"/>
          </a:xfrm>
        </p:grpSpPr>
        <p:sp>
          <p:nvSpPr>
            <p:cNvPr id="799" name="Google Shape;799;p50"/>
            <p:cNvSpPr/>
            <p:nvPr/>
          </p:nvSpPr>
          <p:spPr>
            <a:xfrm>
              <a:off x="1017893" y="2858365"/>
              <a:ext cx="100554" cy="102938"/>
            </a:xfrm>
            <a:custGeom>
              <a:rect b="b" l="l" r="r" t="t"/>
              <a:pathLst>
                <a:path extrusionOk="0" h="5440" w="5314">
                  <a:moveTo>
                    <a:pt x="2707" y="0"/>
                  </a:moveTo>
                  <a:cubicBezTo>
                    <a:pt x="1253" y="0"/>
                    <a:pt x="0" y="1254"/>
                    <a:pt x="0" y="2707"/>
                  </a:cubicBezTo>
                  <a:cubicBezTo>
                    <a:pt x="0" y="4186"/>
                    <a:pt x="1253" y="5439"/>
                    <a:pt x="2707" y="5439"/>
                  </a:cubicBezTo>
                  <a:cubicBezTo>
                    <a:pt x="4161" y="5439"/>
                    <a:pt x="5314" y="4186"/>
                    <a:pt x="5314" y="2707"/>
                  </a:cubicBezTo>
                  <a:cubicBezTo>
                    <a:pt x="5314" y="1254"/>
                    <a:pt x="4161" y="0"/>
                    <a:pt x="27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0" name="Google Shape;800;p50"/>
            <p:cNvSpPr/>
            <p:nvPr/>
          </p:nvSpPr>
          <p:spPr>
            <a:xfrm>
              <a:off x="871338" y="2075844"/>
              <a:ext cx="215338" cy="853670"/>
            </a:xfrm>
            <a:custGeom>
              <a:rect b="b" l="l" r="r" t="t"/>
              <a:pathLst>
                <a:path extrusionOk="0" h="45114" w="11380">
                  <a:moveTo>
                    <a:pt x="6066" y="1"/>
                  </a:moveTo>
                  <a:cubicBezTo>
                    <a:pt x="2206" y="5640"/>
                    <a:pt x="1" y="12332"/>
                    <a:pt x="1" y="19625"/>
                  </a:cubicBezTo>
                  <a:cubicBezTo>
                    <a:pt x="1" y="29650"/>
                    <a:pt x="4287" y="38748"/>
                    <a:pt x="11079" y="45114"/>
                  </a:cubicBezTo>
                  <a:lnTo>
                    <a:pt x="11379" y="44813"/>
                  </a:lnTo>
                  <a:cubicBezTo>
                    <a:pt x="4612" y="38547"/>
                    <a:pt x="427" y="29550"/>
                    <a:pt x="427" y="19625"/>
                  </a:cubicBezTo>
                  <a:cubicBezTo>
                    <a:pt x="427" y="12432"/>
                    <a:pt x="2607" y="5740"/>
                    <a:pt x="6367" y="201"/>
                  </a:cubicBezTo>
                  <a:lnTo>
                    <a:pt x="606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1" name="Google Shape;801;p50"/>
            <p:cNvSpPr/>
            <p:nvPr/>
          </p:nvSpPr>
          <p:spPr>
            <a:xfrm>
              <a:off x="1051083" y="1945155"/>
              <a:ext cx="67364" cy="51242"/>
            </a:xfrm>
            <a:custGeom>
              <a:rect b="b" l="l" r="r" t="t"/>
              <a:pathLst>
                <a:path extrusionOk="0" h="2708" w="3560">
                  <a:moveTo>
                    <a:pt x="1780" y="1"/>
                  </a:moveTo>
                  <a:cubicBezTo>
                    <a:pt x="1" y="1"/>
                    <a:pt x="1" y="2708"/>
                    <a:pt x="1780" y="2708"/>
                  </a:cubicBezTo>
                  <a:cubicBezTo>
                    <a:pt x="3459" y="2708"/>
                    <a:pt x="3560" y="1"/>
                    <a:pt x="17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02" name="Google Shape;802;p50"/>
          <p:cNvSpPr/>
          <p:nvPr/>
        </p:nvSpPr>
        <p:spPr>
          <a:xfrm>
            <a:off x="7683774" y="926546"/>
            <a:ext cx="1629891" cy="217696"/>
          </a:xfrm>
          <a:custGeom>
            <a:rect b="b" l="l" r="r" t="t"/>
            <a:pathLst>
              <a:path extrusionOk="0" h="7463" w="55866">
                <a:moveTo>
                  <a:pt x="16082" y="0"/>
                </a:moveTo>
                <a:cubicBezTo>
                  <a:pt x="15991" y="0"/>
                  <a:pt x="15916" y="25"/>
                  <a:pt x="15866" y="75"/>
                </a:cubicBezTo>
                <a:lnTo>
                  <a:pt x="8247" y="6542"/>
                </a:lnTo>
                <a:lnTo>
                  <a:pt x="728" y="75"/>
                </a:lnTo>
                <a:cubicBezTo>
                  <a:pt x="634" y="34"/>
                  <a:pt x="528" y="10"/>
                  <a:pt x="428" y="10"/>
                </a:cubicBezTo>
                <a:cubicBezTo>
                  <a:pt x="287" y="10"/>
                  <a:pt x="160" y="58"/>
                  <a:pt x="101" y="176"/>
                </a:cubicBezTo>
                <a:cubicBezTo>
                  <a:pt x="1" y="276"/>
                  <a:pt x="1" y="602"/>
                  <a:pt x="101" y="702"/>
                </a:cubicBezTo>
                <a:lnTo>
                  <a:pt x="8021" y="7369"/>
                </a:lnTo>
                <a:cubicBezTo>
                  <a:pt x="8084" y="7431"/>
                  <a:pt x="8165" y="7463"/>
                  <a:pt x="8256" y="7463"/>
                </a:cubicBezTo>
                <a:cubicBezTo>
                  <a:pt x="8347" y="7463"/>
                  <a:pt x="8447" y="7431"/>
                  <a:pt x="8547" y="7369"/>
                </a:cubicBezTo>
                <a:lnTo>
                  <a:pt x="16066" y="1003"/>
                </a:lnTo>
                <a:lnTo>
                  <a:pt x="23685" y="7369"/>
                </a:lnTo>
                <a:cubicBezTo>
                  <a:pt x="23748" y="7431"/>
                  <a:pt x="23854" y="7463"/>
                  <a:pt x="23958" y="7463"/>
                </a:cubicBezTo>
                <a:cubicBezTo>
                  <a:pt x="24061" y="7463"/>
                  <a:pt x="24161" y="7431"/>
                  <a:pt x="24212" y="7369"/>
                </a:cubicBezTo>
                <a:lnTo>
                  <a:pt x="31831" y="1003"/>
                </a:lnTo>
                <a:lnTo>
                  <a:pt x="39349" y="7369"/>
                </a:lnTo>
                <a:cubicBezTo>
                  <a:pt x="39462" y="7431"/>
                  <a:pt x="39569" y="7463"/>
                  <a:pt x="39672" y="7463"/>
                </a:cubicBezTo>
                <a:cubicBezTo>
                  <a:pt x="39776" y="7463"/>
                  <a:pt x="39876" y="7431"/>
                  <a:pt x="39976" y="7369"/>
                </a:cubicBezTo>
                <a:lnTo>
                  <a:pt x="47495" y="1003"/>
                </a:lnTo>
                <a:lnTo>
                  <a:pt x="55139" y="7369"/>
                </a:lnTo>
                <a:cubicBezTo>
                  <a:pt x="55225" y="7422"/>
                  <a:pt x="55310" y="7453"/>
                  <a:pt x="55388" y="7453"/>
                </a:cubicBezTo>
                <a:cubicBezTo>
                  <a:pt x="55493" y="7453"/>
                  <a:pt x="55583" y="7398"/>
                  <a:pt x="55640" y="7268"/>
                </a:cubicBezTo>
                <a:cubicBezTo>
                  <a:pt x="55866" y="7168"/>
                  <a:pt x="55866" y="6867"/>
                  <a:pt x="55640" y="6742"/>
                </a:cubicBezTo>
                <a:lnTo>
                  <a:pt x="47821" y="75"/>
                </a:lnTo>
                <a:cubicBezTo>
                  <a:pt x="47720" y="25"/>
                  <a:pt x="47614" y="0"/>
                  <a:pt x="47520" y="0"/>
                </a:cubicBezTo>
                <a:cubicBezTo>
                  <a:pt x="47426" y="0"/>
                  <a:pt x="47345" y="25"/>
                  <a:pt x="47294" y="75"/>
                </a:cubicBezTo>
                <a:lnTo>
                  <a:pt x="39675" y="6542"/>
                </a:lnTo>
                <a:lnTo>
                  <a:pt x="32056" y="75"/>
                </a:lnTo>
                <a:cubicBezTo>
                  <a:pt x="32006" y="25"/>
                  <a:pt x="31925" y="0"/>
                  <a:pt x="31831" y="0"/>
                </a:cubicBezTo>
                <a:cubicBezTo>
                  <a:pt x="31737" y="0"/>
                  <a:pt x="31630" y="25"/>
                  <a:pt x="31530" y="75"/>
                </a:cubicBezTo>
                <a:lnTo>
                  <a:pt x="24011" y="6542"/>
                </a:lnTo>
                <a:lnTo>
                  <a:pt x="16392" y="75"/>
                </a:lnTo>
                <a:cubicBezTo>
                  <a:pt x="16279" y="25"/>
                  <a:pt x="16173" y="0"/>
                  <a:pt x="160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2">
  <p:cSld name="MAIN_POINT_1">
    <p:bg>
      <p:bgPr>
        <a:solidFill>
          <a:schemeClr val="accent2"/>
        </a:solidFill>
      </p:bgPr>
    </p:bg>
    <p:spTree>
      <p:nvGrpSpPr>
        <p:cNvPr id="803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4" name="Google Shape;804;p51"/>
          <p:cNvGrpSpPr/>
          <p:nvPr/>
        </p:nvGrpSpPr>
        <p:grpSpPr>
          <a:xfrm>
            <a:off x="319043" y="283350"/>
            <a:ext cx="8505900" cy="4576800"/>
            <a:chOff x="319043" y="283350"/>
            <a:chExt cx="8505900" cy="4576800"/>
          </a:xfrm>
        </p:grpSpPr>
        <p:sp>
          <p:nvSpPr>
            <p:cNvPr id="805" name="Google Shape;805;p51"/>
            <p:cNvSpPr/>
            <p:nvPr/>
          </p:nvSpPr>
          <p:spPr>
            <a:xfrm flipH="1">
              <a:off x="319043" y="283350"/>
              <a:ext cx="8505900" cy="4576800"/>
            </a:xfrm>
            <a:prstGeom prst="roundRect">
              <a:avLst>
                <a:gd fmla="val 3396" name="adj"/>
              </a:avLst>
            </a:prstGeom>
            <a:solidFill>
              <a:schemeClr val="accent1"/>
            </a:solidFill>
            <a:ln cap="flat" cmpd="sng" w="285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6" name="Google Shape;806;p51"/>
            <p:cNvSpPr/>
            <p:nvPr/>
          </p:nvSpPr>
          <p:spPr>
            <a:xfrm flipH="1" rot="10800000">
              <a:off x="694692" y="580875"/>
              <a:ext cx="7754700" cy="3981600"/>
            </a:xfrm>
            <a:prstGeom prst="roundRect">
              <a:avLst>
                <a:gd fmla="val 3396" name="adj"/>
              </a:avLst>
            </a:prstGeom>
            <a:solidFill>
              <a:schemeClr val="accent4"/>
            </a:solidFill>
            <a:ln cap="flat" cmpd="sng" w="285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7" name="Google Shape;807;p51"/>
            <p:cNvSpPr/>
            <p:nvPr/>
          </p:nvSpPr>
          <p:spPr>
            <a:xfrm flipH="1">
              <a:off x="1289186" y="298550"/>
              <a:ext cx="1611114" cy="1202094"/>
            </a:xfrm>
            <a:custGeom>
              <a:rect b="b" l="l" r="r" t="t"/>
              <a:pathLst>
                <a:path extrusionOk="0" h="18394" w="22809">
                  <a:moveTo>
                    <a:pt x="1" y="0"/>
                  </a:moveTo>
                  <a:lnTo>
                    <a:pt x="20070" y="18026"/>
                  </a:lnTo>
                  <a:cubicBezTo>
                    <a:pt x="20438" y="18393"/>
                    <a:pt x="20765" y="18393"/>
                    <a:pt x="21092" y="18393"/>
                  </a:cubicBezTo>
                  <a:cubicBezTo>
                    <a:pt x="21460" y="18393"/>
                    <a:pt x="21950" y="18189"/>
                    <a:pt x="22114" y="17862"/>
                  </a:cubicBezTo>
                  <a:cubicBezTo>
                    <a:pt x="22809" y="17372"/>
                    <a:pt x="22645" y="16350"/>
                    <a:pt x="22114" y="15818"/>
                  </a:cubicBezTo>
                  <a:lnTo>
                    <a:pt x="4415" y="0"/>
                  </a:ln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8" name="Google Shape;808;p51"/>
            <p:cNvSpPr/>
            <p:nvPr/>
          </p:nvSpPr>
          <p:spPr>
            <a:xfrm flipH="1">
              <a:off x="2162181" y="298550"/>
              <a:ext cx="1348069" cy="995345"/>
            </a:xfrm>
            <a:custGeom>
              <a:rect b="b" l="l" r="r" t="t"/>
              <a:pathLst>
                <a:path extrusionOk="0" h="18394" w="22809">
                  <a:moveTo>
                    <a:pt x="1" y="0"/>
                  </a:moveTo>
                  <a:lnTo>
                    <a:pt x="20070" y="18026"/>
                  </a:lnTo>
                  <a:cubicBezTo>
                    <a:pt x="20438" y="18393"/>
                    <a:pt x="20765" y="18393"/>
                    <a:pt x="21092" y="18393"/>
                  </a:cubicBezTo>
                  <a:cubicBezTo>
                    <a:pt x="21460" y="18393"/>
                    <a:pt x="21950" y="18189"/>
                    <a:pt x="22114" y="17862"/>
                  </a:cubicBezTo>
                  <a:cubicBezTo>
                    <a:pt x="22809" y="17372"/>
                    <a:pt x="22645" y="16350"/>
                    <a:pt x="22114" y="15818"/>
                  </a:cubicBezTo>
                  <a:lnTo>
                    <a:pt x="4415" y="0"/>
                  </a:ln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9" name="Google Shape;809;p51"/>
            <p:cNvSpPr/>
            <p:nvPr/>
          </p:nvSpPr>
          <p:spPr>
            <a:xfrm rot="10800000">
              <a:off x="5767286" y="3636168"/>
              <a:ext cx="1611114" cy="1209957"/>
            </a:xfrm>
            <a:custGeom>
              <a:rect b="b" l="l" r="r" t="t"/>
              <a:pathLst>
                <a:path extrusionOk="0" h="18394" w="22809">
                  <a:moveTo>
                    <a:pt x="1" y="0"/>
                  </a:moveTo>
                  <a:lnTo>
                    <a:pt x="20070" y="18026"/>
                  </a:lnTo>
                  <a:cubicBezTo>
                    <a:pt x="20438" y="18393"/>
                    <a:pt x="20765" y="18393"/>
                    <a:pt x="21092" y="18393"/>
                  </a:cubicBezTo>
                  <a:cubicBezTo>
                    <a:pt x="21460" y="18393"/>
                    <a:pt x="21950" y="18189"/>
                    <a:pt x="22114" y="17862"/>
                  </a:cubicBezTo>
                  <a:cubicBezTo>
                    <a:pt x="22809" y="17372"/>
                    <a:pt x="22645" y="16350"/>
                    <a:pt x="22114" y="15818"/>
                  </a:cubicBezTo>
                  <a:lnTo>
                    <a:pt x="4415" y="0"/>
                  </a:ln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0" name="Google Shape;810;p51"/>
            <p:cNvSpPr/>
            <p:nvPr/>
          </p:nvSpPr>
          <p:spPr>
            <a:xfrm rot="10800000">
              <a:off x="6640281" y="3842942"/>
              <a:ext cx="1348069" cy="1004358"/>
            </a:xfrm>
            <a:custGeom>
              <a:rect b="b" l="l" r="r" t="t"/>
              <a:pathLst>
                <a:path extrusionOk="0" h="18394" w="22809">
                  <a:moveTo>
                    <a:pt x="1" y="0"/>
                  </a:moveTo>
                  <a:lnTo>
                    <a:pt x="20070" y="18026"/>
                  </a:lnTo>
                  <a:cubicBezTo>
                    <a:pt x="20438" y="18393"/>
                    <a:pt x="20765" y="18393"/>
                    <a:pt x="21092" y="18393"/>
                  </a:cubicBezTo>
                  <a:cubicBezTo>
                    <a:pt x="21460" y="18393"/>
                    <a:pt x="21950" y="18189"/>
                    <a:pt x="22114" y="17862"/>
                  </a:cubicBezTo>
                  <a:cubicBezTo>
                    <a:pt x="22809" y="17372"/>
                    <a:pt x="22645" y="16350"/>
                    <a:pt x="22114" y="15818"/>
                  </a:cubicBezTo>
                  <a:lnTo>
                    <a:pt x="4415" y="0"/>
                  </a:ln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11" name="Google Shape;811;p51"/>
          <p:cNvGrpSpPr/>
          <p:nvPr/>
        </p:nvGrpSpPr>
        <p:grpSpPr>
          <a:xfrm>
            <a:off x="4281415" y="375214"/>
            <a:ext cx="581170" cy="125403"/>
            <a:chOff x="4685288" y="186288"/>
            <a:chExt cx="419375" cy="90485"/>
          </a:xfrm>
        </p:grpSpPr>
        <p:sp>
          <p:nvSpPr>
            <p:cNvPr id="812" name="Google Shape;812;p51"/>
            <p:cNvSpPr/>
            <p:nvPr/>
          </p:nvSpPr>
          <p:spPr>
            <a:xfrm>
              <a:off x="4687513" y="186288"/>
              <a:ext cx="414900" cy="82200"/>
            </a:xfrm>
            <a:prstGeom prst="roundRect">
              <a:avLst>
                <a:gd fmla="val 5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13" name="Google Shape;813;p51"/>
            <p:cNvGrpSpPr/>
            <p:nvPr/>
          </p:nvGrpSpPr>
          <p:grpSpPr>
            <a:xfrm>
              <a:off x="4685288" y="186300"/>
              <a:ext cx="419375" cy="90473"/>
              <a:chOff x="4390000" y="182175"/>
              <a:chExt cx="419375" cy="90473"/>
            </a:xfrm>
          </p:grpSpPr>
          <p:sp>
            <p:nvSpPr>
              <p:cNvPr id="814" name="Google Shape;814;p51"/>
              <p:cNvSpPr/>
              <p:nvPr/>
            </p:nvSpPr>
            <p:spPr>
              <a:xfrm>
                <a:off x="4390000" y="182175"/>
                <a:ext cx="419375" cy="90473"/>
              </a:xfrm>
              <a:custGeom>
                <a:rect b="b" l="l" r="r" t="t"/>
                <a:pathLst>
                  <a:path extrusionOk="0" h="1906" w="8835">
                    <a:moveTo>
                      <a:pt x="7882" y="155"/>
                    </a:moveTo>
                    <a:cubicBezTo>
                      <a:pt x="8323" y="155"/>
                      <a:pt x="8680" y="512"/>
                      <a:pt x="8680" y="953"/>
                    </a:cubicBezTo>
                    <a:cubicBezTo>
                      <a:pt x="8680" y="1393"/>
                      <a:pt x="8323" y="1750"/>
                      <a:pt x="7882" y="1750"/>
                    </a:cubicBezTo>
                    <a:lnTo>
                      <a:pt x="953" y="1750"/>
                    </a:lnTo>
                    <a:cubicBezTo>
                      <a:pt x="512" y="1750"/>
                      <a:pt x="155" y="1393"/>
                      <a:pt x="155" y="953"/>
                    </a:cubicBezTo>
                    <a:cubicBezTo>
                      <a:pt x="155" y="512"/>
                      <a:pt x="512" y="155"/>
                      <a:pt x="953" y="155"/>
                    </a:cubicBezTo>
                    <a:close/>
                    <a:moveTo>
                      <a:pt x="953" y="0"/>
                    </a:moveTo>
                    <a:cubicBezTo>
                      <a:pt x="429" y="0"/>
                      <a:pt x="0" y="429"/>
                      <a:pt x="0" y="953"/>
                    </a:cubicBezTo>
                    <a:cubicBezTo>
                      <a:pt x="0" y="1476"/>
                      <a:pt x="429" y="1905"/>
                      <a:pt x="953" y="1905"/>
                    </a:cubicBezTo>
                    <a:lnTo>
                      <a:pt x="7882" y="1905"/>
                    </a:lnTo>
                    <a:cubicBezTo>
                      <a:pt x="8406" y="1905"/>
                      <a:pt x="8835" y="1476"/>
                      <a:pt x="8835" y="953"/>
                    </a:cubicBezTo>
                    <a:cubicBezTo>
                      <a:pt x="8835" y="429"/>
                      <a:pt x="8406" y="0"/>
                      <a:pt x="788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5" name="Google Shape;815;p51"/>
              <p:cNvSpPr/>
              <p:nvPr/>
            </p:nvSpPr>
            <p:spPr>
              <a:xfrm>
                <a:off x="4464048" y="201352"/>
                <a:ext cx="52024" cy="52072"/>
              </a:xfrm>
              <a:custGeom>
                <a:rect b="b" l="l" r="r" t="t"/>
                <a:pathLst>
                  <a:path extrusionOk="0" h="1097" w="1096">
                    <a:moveTo>
                      <a:pt x="548" y="144"/>
                    </a:moveTo>
                    <a:cubicBezTo>
                      <a:pt x="774" y="144"/>
                      <a:pt x="953" y="322"/>
                      <a:pt x="953" y="549"/>
                    </a:cubicBezTo>
                    <a:cubicBezTo>
                      <a:pt x="953" y="763"/>
                      <a:pt x="774" y="941"/>
                      <a:pt x="548" y="941"/>
                    </a:cubicBezTo>
                    <a:cubicBezTo>
                      <a:pt x="333" y="941"/>
                      <a:pt x="155" y="763"/>
                      <a:pt x="155" y="549"/>
                    </a:cubicBezTo>
                    <a:cubicBezTo>
                      <a:pt x="155" y="322"/>
                      <a:pt x="333" y="144"/>
                      <a:pt x="548" y="144"/>
                    </a:cubicBezTo>
                    <a:close/>
                    <a:moveTo>
                      <a:pt x="548" y="1"/>
                    </a:moveTo>
                    <a:cubicBezTo>
                      <a:pt x="250" y="1"/>
                      <a:pt x="0" y="251"/>
                      <a:pt x="0" y="549"/>
                    </a:cubicBezTo>
                    <a:cubicBezTo>
                      <a:pt x="0" y="846"/>
                      <a:pt x="250" y="1096"/>
                      <a:pt x="548" y="1096"/>
                    </a:cubicBezTo>
                    <a:cubicBezTo>
                      <a:pt x="845" y="1096"/>
                      <a:pt x="1095" y="846"/>
                      <a:pt x="1095" y="549"/>
                    </a:cubicBezTo>
                    <a:cubicBezTo>
                      <a:pt x="1095" y="251"/>
                      <a:pt x="845" y="1"/>
                      <a:pt x="54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7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46.xml"/><Relationship Id="rId22" Type="http://schemas.openxmlformats.org/officeDocument/2006/relationships/slideLayout" Target="../slideLayouts/slideLayout48.xml"/><Relationship Id="rId21" Type="http://schemas.openxmlformats.org/officeDocument/2006/relationships/slideLayout" Target="../slideLayouts/slideLayout47.xml"/><Relationship Id="rId24" Type="http://schemas.openxmlformats.org/officeDocument/2006/relationships/theme" Target="../theme/theme1.xml"/><Relationship Id="rId23" Type="http://schemas.openxmlformats.org/officeDocument/2006/relationships/slideLayout" Target="../slideLayouts/slideLayout49.xml"/><Relationship Id="rId1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9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3.xml"/><Relationship Id="rId8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3.xml"/><Relationship Id="rId16" Type="http://schemas.openxmlformats.org/officeDocument/2006/relationships/slideLayout" Target="../slideLayouts/slideLayout42.xml"/><Relationship Id="rId19" Type="http://schemas.openxmlformats.org/officeDocument/2006/relationships/slideLayout" Target="../slideLayouts/slideLayout45.xml"/><Relationship Id="rId18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accent1"/>
        </a:solidFill>
      </p:bgPr>
    </p:bg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ldrich"/>
              <a:buNone/>
              <a:defRPr b="0" i="0" sz="2800" u="none" cap="none" strike="noStrike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4" name="Google Shape;334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Didact Gothic"/>
              <a:buChar char="●"/>
              <a:defRPr b="0" i="0" sz="1800" u="none" cap="none" strike="noStrike">
                <a:solidFill>
                  <a:schemeClr val="accent5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Didact Gothic"/>
              <a:buChar char="○"/>
              <a:defRPr b="0" i="0" sz="1400" u="none" cap="none" strike="noStrike">
                <a:solidFill>
                  <a:schemeClr val="accent5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Didact Gothic"/>
              <a:buChar char="■"/>
              <a:defRPr b="0" i="0" sz="1400" u="none" cap="none" strike="noStrike">
                <a:solidFill>
                  <a:schemeClr val="accent5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Didact Gothic"/>
              <a:buChar char="●"/>
              <a:defRPr b="0" i="0" sz="1400" u="none" cap="none" strike="noStrike">
                <a:solidFill>
                  <a:schemeClr val="accent5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Didact Gothic"/>
              <a:buChar char="○"/>
              <a:defRPr b="0" i="0" sz="1400" u="none" cap="none" strike="noStrike">
                <a:solidFill>
                  <a:schemeClr val="accent5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Didact Gothic"/>
              <a:buChar char="■"/>
              <a:defRPr b="0" i="0" sz="1400" u="none" cap="none" strike="noStrike">
                <a:solidFill>
                  <a:schemeClr val="accent5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Didact Gothic"/>
              <a:buChar char="●"/>
              <a:defRPr b="0" i="0" sz="1400" u="none" cap="none" strike="noStrike">
                <a:solidFill>
                  <a:schemeClr val="accent5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Didact Gothic"/>
              <a:buChar char="○"/>
              <a:defRPr b="0" i="0" sz="1400" u="none" cap="none" strike="noStrike">
                <a:solidFill>
                  <a:schemeClr val="accent5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5"/>
              </a:buClr>
              <a:buSzPts val="1400"/>
              <a:buFont typeface="Didact Gothic"/>
              <a:buChar char="■"/>
              <a:defRPr b="0" i="0" sz="1400" u="none" cap="none" strike="noStrike">
                <a:solidFill>
                  <a:schemeClr val="accent5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  <p:sldLayoutId id="2147483693" r:id="rId20"/>
    <p:sldLayoutId id="2147483694" r:id="rId21"/>
    <p:sldLayoutId id="2147483695" r:id="rId22"/>
    <p:sldLayoutId id="2147483696" r:id="rId2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8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8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8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8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8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8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8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23.xml"/><Relationship Id="rId3" Type="http://schemas.openxmlformats.org/officeDocument/2006/relationships/hyperlink" Target="http://www.youtube.com/watch?v=QpyasiuOIjk" TargetMode="External"/><Relationship Id="rId4" Type="http://schemas.openxmlformats.org/officeDocument/2006/relationships/image" Target="../media/image6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8.png"/><Relationship Id="rId5" Type="http://schemas.openxmlformats.org/officeDocument/2006/relationships/image" Target="../media/image4.png"/><Relationship Id="rId6" Type="http://schemas.openxmlformats.org/officeDocument/2006/relationships/image" Target="../media/image3.png"/><Relationship Id="rId7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8.png"/><Relationship Id="rId5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819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Google Shape;820;p52"/>
          <p:cNvSpPr txBox="1"/>
          <p:nvPr>
            <p:ph idx="1" type="subTitle"/>
          </p:nvPr>
        </p:nvSpPr>
        <p:spPr>
          <a:xfrm>
            <a:off x="2254050" y="2749475"/>
            <a:ext cx="46359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i="1" lang="en" sz="1600">
                <a:latin typeface="Century Gothic"/>
                <a:ea typeface="Century Gothic"/>
                <a:cs typeface="Century Gothic"/>
                <a:sym typeface="Century Gothic"/>
              </a:rPr>
              <a:t>Immerse Yourself Beyond What You Know</a:t>
            </a:r>
            <a:endParaRPr i="1" sz="1600">
              <a:solidFill>
                <a:schemeClr val="accent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21" name="Google Shape;821;p52"/>
          <p:cNvSpPr txBox="1"/>
          <p:nvPr>
            <p:ph type="ctrTitle"/>
          </p:nvPr>
        </p:nvSpPr>
        <p:spPr>
          <a:xfrm>
            <a:off x="1896300" y="1379375"/>
            <a:ext cx="5351400" cy="137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 sz="3400"/>
              <a:t>LangVRse</a:t>
            </a:r>
            <a:endParaRPr sz="3400"/>
          </a:p>
        </p:txBody>
      </p:sp>
      <p:grpSp>
        <p:nvGrpSpPr>
          <p:cNvPr id="822" name="Google Shape;822;p52"/>
          <p:cNvGrpSpPr/>
          <p:nvPr/>
        </p:nvGrpSpPr>
        <p:grpSpPr>
          <a:xfrm flipH="1">
            <a:off x="1783208" y="704857"/>
            <a:ext cx="864824" cy="693028"/>
            <a:chOff x="10049025" y="922900"/>
            <a:chExt cx="537625" cy="430800"/>
          </a:xfrm>
        </p:grpSpPr>
        <p:sp>
          <p:nvSpPr>
            <p:cNvPr id="823" name="Google Shape;823;p52"/>
            <p:cNvSpPr/>
            <p:nvPr/>
          </p:nvSpPr>
          <p:spPr>
            <a:xfrm>
              <a:off x="10056525" y="930425"/>
              <a:ext cx="521975" cy="331475"/>
            </a:xfrm>
            <a:custGeom>
              <a:rect b="b" l="l" r="r" t="t"/>
              <a:pathLst>
                <a:path extrusionOk="0" h="13259" w="20879">
                  <a:moveTo>
                    <a:pt x="14412" y="0"/>
                  </a:moveTo>
                  <a:lnTo>
                    <a:pt x="1" y="226"/>
                  </a:lnTo>
                  <a:cubicBezTo>
                    <a:pt x="1254" y="2506"/>
                    <a:pt x="2407" y="4812"/>
                    <a:pt x="3334" y="7218"/>
                  </a:cubicBezTo>
                  <a:lnTo>
                    <a:pt x="12532" y="13258"/>
                  </a:lnTo>
                  <a:lnTo>
                    <a:pt x="20878" y="12757"/>
                  </a:lnTo>
                  <a:lnTo>
                    <a:pt x="1441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4" name="Google Shape;824;p52"/>
            <p:cNvSpPr/>
            <p:nvPr/>
          </p:nvSpPr>
          <p:spPr>
            <a:xfrm>
              <a:off x="10049025" y="922900"/>
              <a:ext cx="537625" cy="347150"/>
            </a:xfrm>
            <a:custGeom>
              <a:rect b="b" l="l" r="r" t="t"/>
              <a:pathLst>
                <a:path extrusionOk="0" h="13886" w="21505">
                  <a:moveTo>
                    <a:pt x="14574" y="527"/>
                  </a:moveTo>
                  <a:cubicBezTo>
                    <a:pt x="16433" y="4242"/>
                    <a:pt x="18292" y="7862"/>
                    <a:pt x="20151" y="11579"/>
                  </a:cubicBezTo>
                  <a:cubicBezTo>
                    <a:pt x="20376" y="11973"/>
                    <a:pt x="20614" y="12366"/>
                    <a:pt x="20804" y="12760"/>
                  </a:cubicBezTo>
                  <a:lnTo>
                    <a:pt x="20804" y="12760"/>
                  </a:lnTo>
                  <a:cubicBezTo>
                    <a:pt x="18222" y="12953"/>
                    <a:pt x="15639" y="13167"/>
                    <a:pt x="13033" y="13359"/>
                  </a:cubicBezTo>
                  <a:lnTo>
                    <a:pt x="12933" y="13359"/>
                  </a:lnTo>
                  <a:cubicBezTo>
                    <a:pt x="12832" y="13359"/>
                    <a:pt x="12732" y="13259"/>
                    <a:pt x="12732" y="13259"/>
                  </a:cubicBezTo>
                  <a:cubicBezTo>
                    <a:pt x="12206" y="12933"/>
                    <a:pt x="11780" y="12632"/>
                    <a:pt x="11379" y="12306"/>
                  </a:cubicBezTo>
                  <a:cubicBezTo>
                    <a:pt x="9800" y="11379"/>
                    <a:pt x="8346" y="10326"/>
                    <a:pt x="6892" y="9399"/>
                  </a:cubicBezTo>
                  <a:cubicBezTo>
                    <a:pt x="5891" y="8707"/>
                    <a:pt x="4889" y="8106"/>
                    <a:pt x="3909" y="7402"/>
                  </a:cubicBezTo>
                  <a:lnTo>
                    <a:pt x="3909" y="7402"/>
                  </a:lnTo>
                  <a:cubicBezTo>
                    <a:pt x="2933" y="5179"/>
                    <a:pt x="1872" y="2958"/>
                    <a:pt x="726" y="817"/>
                  </a:cubicBezTo>
                  <a:lnTo>
                    <a:pt x="726" y="817"/>
                  </a:lnTo>
                  <a:cubicBezTo>
                    <a:pt x="4768" y="720"/>
                    <a:pt x="8788" y="623"/>
                    <a:pt x="12832" y="527"/>
                  </a:cubicBezTo>
                  <a:close/>
                  <a:moveTo>
                    <a:pt x="14712" y="0"/>
                  </a:moveTo>
                  <a:cubicBezTo>
                    <a:pt x="10527" y="101"/>
                    <a:pt x="6366" y="201"/>
                    <a:pt x="2181" y="301"/>
                  </a:cubicBezTo>
                  <a:lnTo>
                    <a:pt x="301" y="301"/>
                  </a:lnTo>
                  <a:cubicBezTo>
                    <a:pt x="100" y="301"/>
                    <a:pt x="0" y="527"/>
                    <a:pt x="100" y="727"/>
                  </a:cubicBezTo>
                  <a:cubicBezTo>
                    <a:pt x="1343" y="2890"/>
                    <a:pt x="2364" y="5176"/>
                    <a:pt x="3408" y="7560"/>
                  </a:cubicBezTo>
                  <a:lnTo>
                    <a:pt x="3408" y="7560"/>
                  </a:lnTo>
                  <a:cubicBezTo>
                    <a:pt x="3411" y="7606"/>
                    <a:pt x="3428" y="7647"/>
                    <a:pt x="3462" y="7679"/>
                  </a:cubicBezTo>
                  <a:lnTo>
                    <a:pt x="3462" y="7679"/>
                  </a:lnTo>
                  <a:cubicBezTo>
                    <a:pt x="3505" y="7746"/>
                    <a:pt x="3576" y="7784"/>
                    <a:pt x="3651" y="7796"/>
                  </a:cubicBezTo>
                  <a:lnTo>
                    <a:pt x="3651" y="7796"/>
                  </a:lnTo>
                  <a:cubicBezTo>
                    <a:pt x="6015" y="9352"/>
                    <a:pt x="8285" y="10978"/>
                    <a:pt x="10652" y="12532"/>
                  </a:cubicBezTo>
                  <a:cubicBezTo>
                    <a:pt x="11153" y="12832"/>
                    <a:pt x="11679" y="13259"/>
                    <a:pt x="12206" y="13559"/>
                  </a:cubicBezTo>
                  <a:cubicBezTo>
                    <a:pt x="12406" y="13685"/>
                    <a:pt x="12632" y="13885"/>
                    <a:pt x="12832" y="13885"/>
                  </a:cubicBezTo>
                  <a:cubicBezTo>
                    <a:pt x="13258" y="13885"/>
                    <a:pt x="13785" y="13785"/>
                    <a:pt x="14286" y="13785"/>
                  </a:cubicBezTo>
                  <a:cubicBezTo>
                    <a:pt x="15138" y="13685"/>
                    <a:pt x="16065" y="13685"/>
                    <a:pt x="16918" y="13559"/>
                  </a:cubicBezTo>
                  <a:cubicBezTo>
                    <a:pt x="18371" y="13459"/>
                    <a:pt x="19725" y="13359"/>
                    <a:pt x="21178" y="13259"/>
                  </a:cubicBezTo>
                  <a:cubicBezTo>
                    <a:pt x="21404" y="13259"/>
                    <a:pt x="21504" y="13058"/>
                    <a:pt x="21404" y="12933"/>
                  </a:cubicBezTo>
                  <a:lnTo>
                    <a:pt x="15765" y="1654"/>
                  </a:lnTo>
                  <a:cubicBezTo>
                    <a:pt x="15439" y="1153"/>
                    <a:pt x="15138" y="627"/>
                    <a:pt x="14912" y="101"/>
                  </a:cubicBezTo>
                  <a:cubicBezTo>
                    <a:pt x="14812" y="101"/>
                    <a:pt x="14812" y="0"/>
                    <a:pt x="147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5" name="Google Shape;825;p52"/>
            <p:cNvSpPr/>
            <p:nvPr/>
          </p:nvSpPr>
          <p:spPr>
            <a:xfrm>
              <a:off x="10351650" y="961750"/>
              <a:ext cx="44500" cy="75825"/>
            </a:xfrm>
            <a:custGeom>
              <a:rect b="b" l="l" r="r" t="t"/>
              <a:pathLst>
                <a:path extrusionOk="0" h="3033" w="1780">
                  <a:moveTo>
                    <a:pt x="1780" y="0"/>
                  </a:moveTo>
                  <a:lnTo>
                    <a:pt x="1780" y="0"/>
                  </a:lnTo>
                  <a:cubicBezTo>
                    <a:pt x="1153" y="953"/>
                    <a:pt x="527" y="1980"/>
                    <a:pt x="0" y="3033"/>
                  </a:cubicBezTo>
                  <a:lnTo>
                    <a:pt x="1780" y="0"/>
                  </a:lnTo>
                  <a:close/>
                </a:path>
              </a:pathLst>
            </a:custGeom>
            <a:solidFill>
              <a:srgbClr val="F467B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6" name="Google Shape;826;p52"/>
            <p:cNvSpPr/>
            <p:nvPr/>
          </p:nvSpPr>
          <p:spPr>
            <a:xfrm>
              <a:off x="10344450" y="955525"/>
              <a:ext cx="60000" cy="88025"/>
            </a:xfrm>
            <a:custGeom>
              <a:rect b="b" l="l" r="r" t="t"/>
              <a:pathLst>
                <a:path extrusionOk="0" h="3521" w="2400">
                  <a:moveTo>
                    <a:pt x="2109" y="0"/>
                  </a:moveTo>
                  <a:cubicBezTo>
                    <a:pt x="2021" y="0"/>
                    <a:pt x="1921" y="44"/>
                    <a:pt x="1842" y="149"/>
                  </a:cubicBezTo>
                  <a:cubicBezTo>
                    <a:pt x="1216" y="1101"/>
                    <a:pt x="589" y="2129"/>
                    <a:pt x="88" y="3182"/>
                  </a:cubicBezTo>
                  <a:cubicBezTo>
                    <a:pt x="1" y="3321"/>
                    <a:pt x="180" y="3520"/>
                    <a:pt x="331" y="3520"/>
                  </a:cubicBezTo>
                  <a:cubicBezTo>
                    <a:pt x="397" y="3520"/>
                    <a:pt x="458" y="3482"/>
                    <a:pt x="489" y="3382"/>
                  </a:cubicBezTo>
                  <a:cubicBezTo>
                    <a:pt x="1116" y="2354"/>
                    <a:pt x="1642" y="1302"/>
                    <a:pt x="2268" y="349"/>
                  </a:cubicBezTo>
                  <a:cubicBezTo>
                    <a:pt x="2399" y="154"/>
                    <a:pt x="2274" y="0"/>
                    <a:pt x="21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7" name="Google Shape;827;p52"/>
            <p:cNvSpPr/>
            <p:nvPr/>
          </p:nvSpPr>
          <p:spPr>
            <a:xfrm>
              <a:off x="10098525" y="969875"/>
              <a:ext cx="31350" cy="33875"/>
            </a:xfrm>
            <a:custGeom>
              <a:rect b="b" l="l" r="r" t="t"/>
              <a:pathLst>
                <a:path extrusionOk="0" h="1355" w="1254">
                  <a:moveTo>
                    <a:pt x="0" y="1"/>
                  </a:moveTo>
                  <a:lnTo>
                    <a:pt x="0" y="1"/>
                  </a:lnTo>
                  <a:cubicBezTo>
                    <a:pt x="401" y="527"/>
                    <a:pt x="827" y="928"/>
                    <a:pt x="1253" y="1354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467B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8" name="Google Shape;828;p52"/>
            <p:cNvSpPr/>
            <p:nvPr/>
          </p:nvSpPr>
          <p:spPr>
            <a:xfrm>
              <a:off x="10090375" y="965025"/>
              <a:ext cx="44500" cy="45625"/>
            </a:xfrm>
            <a:custGeom>
              <a:rect b="b" l="l" r="r" t="t"/>
              <a:pathLst>
                <a:path extrusionOk="0" h="1825" w="1780">
                  <a:moveTo>
                    <a:pt x="323" y="1"/>
                  </a:moveTo>
                  <a:cubicBezTo>
                    <a:pt x="245" y="1"/>
                    <a:pt x="163" y="32"/>
                    <a:pt x="101" y="95"/>
                  </a:cubicBezTo>
                  <a:cubicBezTo>
                    <a:pt x="0" y="195"/>
                    <a:pt x="0" y="295"/>
                    <a:pt x="101" y="396"/>
                  </a:cubicBezTo>
                  <a:cubicBezTo>
                    <a:pt x="527" y="822"/>
                    <a:pt x="953" y="1348"/>
                    <a:pt x="1354" y="1749"/>
                  </a:cubicBezTo>
                  <a:cubicBezTo>
                    <a:pt x="1416" y="1799"/>
                    <a:pt x="1498" y="1824"/>
                    <a:pt x="1576" y="1824"/>
                  </a:cubicBezTo>
                  <a:cubicBezTo>
                    <a:pt x="1654" y="1824"/>
                    <a:pt x="1730" y="1799"/>
                    <a:pt x="1780" y="1749"/>
                  </a:cubicBezTo>
                  <a:lnTo>
                    <a:pt x="1780" y="1348"/>
                  </a:lnTo>
                  <a:lnTo>
                    <a:pt x="527" y="95"/>
                  </a:lnTo>
                  <a:cubicBezTo>
                    <a:pt x="476" y="32"/>
                    <a:pt x="401" y="1"/>
                    <a:pt x="3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9" name="Google Shape;829;p52"/>
            <p:cNvSpPr/>
            <p:nvPr/>
          </p:nvSpPr>
          <p:spPr>
            <a:xfrm>
              <a:off x="10479475" y="1207350"/>
              <a:ext cx="57675" cy="15700"/>
            </a:xfrm>
            <a:custGeom>
              <a:rect b="b" l="l" r="r" t="t"/>
              <a:pathLst>
                <a:path extrusionOk="0" h="628" w="2307">
                  <a:moveTo>
                    <a:pt x="0" y="1"/>
                  </a:moveTo>
                  <a:lnTo>
                    <a:pt x="2306" y="627"/>
                  </a:lnTo>
                  <a:cubicBezTo>
                    <a:pt x="1579" y="427"/>
                    <a:pt x="827" y="201"/>
                    <a:pt x="0" y="1"/>
                  </a:cubicBezTo>
                  <a:close/>
                </a:path>
              </a:pathLst>
            </a:custGeom>
            <a:solidFill>
              <a:srgbClr val="F467B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0" name="Google Shape;830;p52"/>
            <p:cNvSpPr/>
            <p:nvPr/>
          </p:nvSpPr>
          <p:spPr>
            <a:xfrm>
              <a:off x="10474450" y="1201025"/>
              <a:ext cx="67700" cy="28075"/>
            </a:xfrm>
            <a:custGeom>
              <a:rect b="b" l="l" r="r" t="t"/>
              <a:pathLst>
                <a:path extrusionOk="0" h="1123" w="2708">
                  <a:moveTo>
                    <a:pt x="193" y="1"/>
                  </a:moveTo>
                  <a:cubicBezTo>
                    <a:pt x="99" y="1"/>
                    <a:pt x="1" y="83"/>
                    <a:pt x="1" y="154"/>
                  </a:cubicBezTo>
                  <a:cubicBezTo>
                    <a:pt x="1" y="354"/>
                    <a:pt x="1" y="454"/>
                    <a:pt x="201" y="555"/>
                  </a:cubicBezTo>
                  <a:cubicBezTo>
                    <a:pt x="928" y="680"/>
                    <a:pt x="1655" y="880"/>
                    <a:pt x="2407" y="1081"/>
                  </a:cubicBezTo>
                  <a:cubicBezTo>
                    <a:pt x="2436" y="1110"/>
                    <a:pt x="2474" y="1122"/>
                    <a:pt x="2513" y="1122"/>
                  </a:cubicBezTo>
                  <a:cubicBezTo>
                    <a:pt x="2607" y="1122"/>
                    <a:pt x="2708" y="1052"/>
                    <a:pt x="2708" y="981"/>
                  </a:cubicBezTo>
                  <a:cubicBezTo>
                    <a:pt x="2708" y="780"/>
                    <a:pt x="2708" y="680"/>
                    <a:pt x="2507" y="555"/>
                  </a:cubicBezTo>
                  <a:cubicBezTo>
                    <a:pt x="1780" y="354"/>
                    <a:pt x="1028" y="154"/>
                    <a:pt x="302" y="53"/>
                  </a:cubicBezTo>
                  <a:cubicBezTo>
                    <a:pt x="272" y="16"/>
                    <a:pt x="233" y="1"/>
                    <a:pt x="1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1" name="Google Shape;831;p52"/>
            <p:cNvSpPr/>
            <p:nvPr/>
          </p:nvSpPr>
          <p:spPr>
            <a:xfrm>
              <a:off x="10074700" y="1008725"/>
              <a:ext cx="384125" cy="339625"/>
            </a:xfrm>
            <a:custGeom>
              <a:rect b="b" l="l" r="r" t="t"/>
              <a:pathLst>
                <a:path extrusionOk="0" h="13585" w="15365">
                  <a:moveTo>
                    <a:pt x="3359" y="1"/>
                  </a:moveTo>
                  <a:cubicBezTo>
                    <a:pt x="1981" y="2206"/>
                    <a:pt x="853" y="4487"/>
                    <a:pt x="1" y="6793"/>
                  </a:cubicBezTo>
                  <a:cubicBezTo>
                    <a:pt x="1" y="6793"/>
                    <a:pt x="1154" y="8998"/>
                    <a:pt x="4286" y="11079"/>
                  </a:cubicBezTo>
                  <a:cubicBezTo>
                    <a:pt x="7319" y="13159"/>
                    <a:pt x="10026" y="13585"/>
                    <a:pt x="10026" y="13585"/>
                  </a:cubicBezTo>
                  <a:cubicBezTo>
                    <a:pt x="12006" y="11906"/>
                    <a:pt x="14111" y="9725"/>
                    <a:pt x="15364" y="7520"/>
                  </a:cubicBezTo>
                  <a:cubicBezTo>
                    <a:pt x="15364" y="7520"/>
                    <a:pt x="13585" y="3986"/>
                    <a:pt x="10251" y="1981"/>
                  </a:cubicBezTo>
                  <a:cubicBezTo>
                    <a:pt x="6893" y="101"/>
                    <a:pt x="3359" y="1"/>
                    <a:pt x="33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2" name="Google Shape;832;p52"/>
            <p:cNvSpPr/>
            <p:nvPr/>
          </p:nvSpPr>
          <p:spPr>
            <a:xfrm>
              <a:off x="10067175" y="1002600"/>
              <a:ext cx="399150" cy="351100"/>
            </a:xfrm>
            <a:custGeom>
              <a:rect b="b" l="l" r="r" t="t"/>
              <a:pathLst>
                <a:path extrusionOk="0" h="14044" w="15966">
                  <a:moveTo>
                    <a:pt x="3795" y="575"/>
                  </a:moveTo>
                  <a:cubicBezTo>
                    <a:pt x="8594" y="722"/>
                    <a:pt x="13202" y="3473"/>
                    <a:pt x="15385" y="7757"/>
                  </a:cubicBezTo>
                  <a:lnTo>
                    <a:pt x="15385" y="7757"/>
                  </a:lnTo>
                  <a:cubicBezTo>
                    <a:pt x="14070" y="9966"/>
                    <a:pt x="12272" y="11875"/>
                    <a:pt x="10281" y="13504"/>
                  </a:cubicBezTo>
                  <a:lnTo>
                    <a:pt x="10227" y="13504"/>
                  </a:lnTo>
                  <a:cubicBezTo>
                    <a:pt x="10126" y="13504"/>
                    <a:pt x="10026" y="13404"/>
                    <a:pt x="9801" y="13404"/>
                  </a:cubicBezTo>
                  <a:cubicBezTo>
                    <a:pt x="9400" y="13304"/>
                    <a:pt x="8973" y="13203"/>
                    <a:pt x="8447" y="13003"/>
                  </a:cubicBezTo>
                  <a:cubicBezTo>
                    <a:pt x="6993" y="12477"/>
                    <a:pt x="5540" y="11750"/>
                    <a:pt x="4161" y="10697"/>
                  </a:cubicBezTo>
                  <a:cubicBezTo>
                    <a:pt x="3034" y="9870"/>
                    <a:pt x="1981" y="8918"/>
                    <a:pt x="1154" y="7865"/>
                  </a:cubicBezTo>
                  <a:cubicBezTo>
                    <a:pt x="928" y="7564"/>
                    <a:pt x="728" y="7364"/>
                    <a:pt x="628" y="7038"/>
                  </a:cubicBezTo>
                  <a:cubicBezTo>
                    <a:pt x="543" y="7038"/>
                    <a:pt x="530" y="6967"/>
                    <a:pt x="528" y="6944"/>
                  </a:cubicBezTo>
                  <a:lnTo>
                    <a:pt x="528" y="6944"/>
                  </a:lnTo>
                  <a:cubicBezTo>
                    <a:pt x="528" y="6950"/>
                    <a:pt x="530" y="6953"/>
                    <a:pt x="533" y="6953"/>
                  </a:cubicBezTo>
                  <a:cubicBezTo>
                    <a:pt x="567" y="6953"/>
                    <a:pt x="728" y="6612"/>
                    <a:pt x="728" y="6612"/>
                  </a:cubicBezTo>
                  <a:cubicBezTo>
                    <a:pt x="828" y="6311"/>
                    <a:pt x="928" y="5985"/>
                    <a:pt x="1029" y="5785"/>
                  </a:cubicBezTo>
                  <a:cubicBezTo>
                    <a:pt x="1863" y="3944"/>
                    <a:pt x="2769" y="2200"/>
                    <a:pt x="3795" y="575"/>
                  </a:cubicBezTo>
                  <a:close/>
                  <a:moveTo>
                    <a:pt x="3780" y="1"/>
                  </a:moveTo>
                  <a:cubicBezTo>
                    <a:pt x="3694" y="1"/>
                    <a:pt x="3610" y="12"/>
                    <a:pt x="3535" y="45"/>
                  </a:cubicBezTo>
                  <a:cubicBezTo>
                    <a:pt x="3234" y="146"/>
                    <a:pt x="3134" y="672"/>
                    <a:pt x="2908" y="872"/>
                  </a:cubicBezTo>
                  <a:cubicBezTo>
                    <a:pt x="2708" y="1399"/>
                    <a:pt x="2407" y="1825"/>
                    <a:pt x="2181" y="2351"/>
                  </a:cubicBezTo>
                  <a:cubicBezTo>
                    <a:pt x="1655" y="3278"/>
                    <a:pt x="1154" y="4331"/>
                    <a:pt x="728" y="5359"/>
                  </a:cubicBezTo>
                  <a:cubicBezTo>
                    <a:pt x="527" y="5785"/>
                    <a:pt x="302" y="6211"/>
                    <a:pt x="201" y="6612"/>
                  </a:cubicBezTo>
                  <a:cubicBezTo>
                    <a:pt x="101" y="6837"/>
                    <a:pt x="1" y="7038"/>
                    <a:pt x="101" y="7238"/>
                  </a:cubicBezTo>
                  <a:cubicBezTo>
                    <a:pt x="201" y="7464"/>
                    <a:pt x="402" y="7765"/>
                    <a:pt x="628" y="7990"/>
                  </a:cubicBezTo>
                  <a:cubicBezTo>
                    <a:pt x="1029" y="8492"/>
                    <a:pt x="1455" y="9018"/>
                    <a:pt x="1881" y="9444"/>
                  </a:cubicBezTo>
                  <a:cubicBezTo>
                    <a:pt x="3435" y="10998"/>
                    <a:pt x="5314" y="12251"/>
                    <a:pt x="7294" y="13103"/>
                  </a:cubicBezTo>
                  <a:cubicBezTo>
                    <a:pt x="8247" y="13504"/>
                    <a:pt x="9299" y="13930"/>
                    <a:pt x="10327" y="14030"/>
                  </a:cubicBezTo>
                  <a:cubicBezTo>
                    <a:pt x="10356" y="14039"/>
                    <a:pt x="10383" y="14044"/>
                    <a:pt x="10407" y="14044"/>
                  </a:cubicBezTo>
                  <a:cubicBezTo>
                    <a:pt x="10491" y="14044"/>
                    <a:pt x="10542" y="13993"/>
                    <a:pt x="10562" y="13922"/>
                  </a:cubicBezTo>
                  <a:lnTo>
                    <a:pt x="10562" y="13922"/>
                  </a:lnTo>
                  <a:cubicBezTo>
                    <a:pt x="12112" y="12671"/>
                    <a:pt x="13562" y="11220"/>
                    <a:pt x="14713" y="9644"/>
                  </a:cubicBezTo>
                  <a:cubicBezTo>
                    <a:pt x="15039" y="9243"/>
                    <a:pt x="15339" y="8817"/>
                    <a:pt x="15565" y="8391"/>
                  </a:cubicBezTo>
                  <a:cubicBezTo>
                    <a:pt x="15765" y="8191"/>
                    <a:pt x="15966" y="7865"/>
                    <a:pt x="15866" y="7664"/>
                  </a:cubicBezTo>
                  <a:cubicBezTo>
                    <a:pt x="15866" y="7464"/>
                    <a:pt x="15665" y="7238"/>
                    <a:pt x="15565" y="7038"/>
                  </a:cubicBezTo>
                  <a:cubicBezTo>
                    <a:pt x="13986" y="4431"/>
                    <a:pt x="11680" y="2351"/>
                    <a:pt x="8873" y="1198"/>
                  </a:cubicBezTo>
                  <a:cubicBezTo>
                    <a:pt x="7420" y="572"/>
                    <a:pt x="5841" y="246"/>
                    <a:pt x="4287" y="45"/>
                  </a:cubicBezTo>
                  <a:cubicBezTo>
                    <a:pt x="4136" y="45"/>
                    <a:pt x="3953" y="1"/>
                    <a:pt x="37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3" name="Google Shape;833;p52"/>
            <p:cNvSpPr/>
            <p:nvPr/>
          </p:nvSpPr>
          <p:spPr>
            <a:xfrm>
              <a:off x="10111675" y="1019375"/>
              <a:ext cx="94000" cy="198650"/>
            </a:xfrm>
            <a:custGeom>
              <a:rect b="b" l="l" r="r" t="t"/>
              <a:pathLst>
                <a:path extrusionOk="0" h="7946" w="3760">
                  <a:moveTo>
                    <a:pt x="3760" y="1"/>
                  </a:moveTo>
                  <a:lnTo>
                    <a:pt x="3760" y="1"/>
                  </a:lnTo>
                  <a:cubicBezTo>
                    <a:pt x="2507" y="2607"/>
                    <a:pt x="1128" y="5214"/>
                    <a:pt x="0" y="7946"/>
                  </a:cubicBezTo>
                  <a:lnTo>
                    <a:pt x="3760" y="1"/>
                  </a:lnTo>
                  <a:close/>
                </a:path>
              </a:pathLst>
            </a:custGeom>
            <a:solidFill>
              <a:srgbClr val="F467B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4" name="Google Shape;834;p52"/>
            <p:cNvSpPr/>
            <p:nvPr/>
          </p:nvSpPr>
          <p:spPr>
            <a:xfrm>
              <a:off x="10101750" y="1013500"/>
              <a:ext cx="113225" cy="210150"/>
            </a:xfrm>
            <a:custGeom>
              <a:rect b="b" l="l" r="r" t="t"/>
              <a:pathLst>
                <a:path extrusionOk="0" h="8406" w="4529">
                  <a:moveTo>
                    <a:pt x="4160" y="0"/>
                  </a:moveTo>
                  <a:cubicBezTo>
                    <a:pt x="4080" y="0"/>
                    <a:pt x="3998" y="40"/>
                    <a:pt x="3931" y="136"/>
                  </a:cubicBezTo>
                  <a:cubicBezTo>
                    <a:pt x="2678" y="2742"/>
                    <a:pt x="1325" y="5349"/>
                    <a:pt x="72" y="7955"/>
                  </a:cubicBezTo>
                  <a:cubicBezTo>
                    <a:pt x="0" y="8186"/>
                    <a:pt x="194" y="8405"/>
                    <a:pt x="385" y="8405"/>
                  </a:cubicBezTo>
                  <a:cubicBezTo>
                    <a:pt x="462" y="8405"/>
                    <a:pt x="540" y="8368"/>
                    <a:pt x="598" y="8281"/>
                  </a:cubicBezTo>
                  <a:cubicBezTo>
                    <a:pt x="1851" y="5675"/>
                    <a:pt x="3104" y="3043"/>
                    <a:pt x="4458" y="436"/>
                  </a:cubicBezTo>
                  <a:cubicBezTo>
                    <a:pt x="4528" y="225"/>
                    <a:pt x="4350" y="0"/>
                    <a:pt x="41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5" name="Google Shape;835;p52"/>
            <p:cNvSpPr/>
            <p:nvPr/>
          </p:nvSpPr>
          <p:spPr>
            <a:xfrm>
              <a:off x="10139875" y="1035050"/>
              <a:ext cx="120325" cy="219325"/>
            </a:xfrm>
            <a:custGeom>
              <a:rect b="b" l="l" r="r" t="t"/>
              <a:pathLst>
                <a:path extrusionOk="0" h="8773" w="4813">
                  <a:moveTo>
                    <a:pt x="4812" y="1"/>
                  </a:moveTo>
                  <a:lnTo>
                    <a:pt x="1692" y="5688"/>
                  </a:lnTo>
                  <a:lnTo>
                    <a:pt x="1692" y="5688"/>
                  </a:lnTo>
                  <a:cubicBezTo>
                    <a:pt x="2744" y="3794"/>
                    <a:pt x="3805" y="1902"/>
                    <a:pt x="4812" y="1"/>
                  </a:cubicBezTo>
                  <a:close/>
                  <a:moveTo>
                    <a:pt x="1692" y="5688"/>
                  </a:moveTo>
                  <a:cubicBezTo>
                    <a:pt x="1122" y="6714"/>
                    <a:pt x="555" y="7742"/>
                    <a:pt x="0" y="8773"/>
                  </a:cubicBezTo>
                  <a:lnTo>
                    <a:pt x="1692" y="5688"/>
                  </a:lnTo>
                  <a:close/>
                </a:path>
              </a:pathLst>
            </a:custGeom>
            <a:solidFill>
              <a:srgbClr val="F467B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6" name="Google Shape;836;p52"/>
            <p:cNvSpPr/>
            <p:nvPr/>
          </p:nvSpPr>
          <p:spPr>
            <a:xfrm>
              <a:off x="10131375" y="1029075"/>
              <a:ext cx="137750" cy="231275"/>
            </a:xfrm>
            <a:custGeom>
              <a:rect b="b" l="l" r="r" t="t"/>
              <a:pathLst>
                <a:path extrusionOk="0" h="9251" w="5510">
                  <a:moveTo>
                    <a:pt x="5130" y="1"/>
                  </a:moveTo>
                  <a:cubicBezTo>
                    <a:pt x="5053" y="1"/>
                    <a:pt x="4982" y="40"/>
                    <a:pt x="4952" y="139"/>
                  </a:cubicBezTo>
                  <a:cubicBezTo>
                    <a:pt x="3273" y="3047"/>
                    <a:pt x="1719" y="5979"/>
                    <a:pt x="140" y="8911"/>
                  </a:cubicBezTo>
                  <a:cubicBezTo>
                    <a:pt x="1" y="9050"/>
                    <a:pt x="212" y="9250"/>
                    <a:pt x="387" y="9250"/>
                  </a:cubicBezTo>
                  <a:cubicBezTo>
                    <a:pt x="465" y="9250"/>
                    <a:pt x="535" y="9211"/>
                    <a:pt x="566" y="9112"/>
                  </a:cubicBezTo>
                  <a:cubicBezTo>
                    <a:pt x="2120" y="6179"/>
                    <a:pt x="3799" y="3272"/>
                    <a:pt x="5353" y="340"/>
                  </a:cubicBezTo>
                  <a:cubicBezTo>
                    <a:pt x="5509" y="201"/>
                    <a:pt x="5304" y="1"/>
                    <a:pt x="51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7" name="Google Shape;837;p52"/>
            <p:cNvSpPr/>
            <p:nvPr/>
          </p:nvSpPr>
          <p:spPr>
            <a:xfrm>
              <a:off x="10176825" y="1053225"/>
              <a:ext cx="132875" cy="224325"/>
            </a:xfrm>
            <a:custGeom>
              <a:rect b="b" l="l" r="r" t="t"/>
              <a:pathLst>
                <a:path extrusionOk="0" h="8973" w="5315">
                  <a:moveTo>
                    <a:pt x="5314" y="0"/>
                  </a:moveTo>
                  <a:lnTo>
                    <a:pt x="5314" y="0"/>
                  </a:lnTo>
                  <a:cubicBezTo>
                    <a:pt x="3334" y="2933"/>
                    <a:pt x="1555" y="5965"/>
                    <a:pt x="1" y="8973"/>
                  </a:cubicBezTo>
                  <a:lnTo>
                    <a:pt x="5314" y="0"/>
                  </a:lnTo>
                  <a:close/>
                </a:path>
              </a:pathLst>
            </a:custGeom>
            <a:solidFill>
              <a:srgbClr val="F467B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8" name="Google Shape;838;p52"/>
            <p:cNvSpPr/>
            <p:nvPr/>
          </p:nvSpPr>
          <p:spPr>
            <a:xfrm>
              <a:off x="10166900" y="1045925"/>
              <a:ext cx="152025" cy="240375"/>
            </a:xfrm>
            <a:custGeom>
              <a:rect b="b" l="l" r="r" t="t"/>
              <a:pathLst>
                <a:path extrusionOk="0" h="9615" w="6081">
                  <a:moveTo>
                    <a:pt x="5672" y="0"/>
                  </a:moveTo>
                  <a:cubicBezTo>
                    <a:pt x="5602" y="0"/>
                    <a:pt x="5539" y="28"/>
                    <a:pt x="5511" y="92"/>
                  </a:cubicBezTo>
                  <a:cubicBezTo>
                    <a:pt x="3531" y="3124"/>
                    <a:pt x="1751" y="6032"/>
                    <a:pt x="72" y="9165"/>
                  </a:cubicBezTo>
                  <a:cubicBezTo>
                    <a:pt x="1" y="9396"/>
                    <a:pt x="195" y="9614"/>
                    <a:pt x="385" y="9614"/>
                  </a:cubicBezTo>
                  <a:cubicBezTo>
                    <a:pt x="463" y="9614"/>
                    <a:pt x="540" y="9578"/>
                    <a:pt x="598" y="9490"/>
                  </a:cubicBezTo>
                  <a:cubicBezTo>
                    <a:pt x="2177" y="6358"/>
                    <a:pt x="3932" y="3325"/>
                    <a:pt x="5937" y="393"/>
                  </a:cubicBezTo>
                  <a:cubicBezTo>
                    <a:pt x="6080" y="177"/>
                    <a:pt x="5851" y="0"/>
                    <a:pt x="56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9" name="Google Shape;839;p52"/>
            <p:cNvSpPr/>
            <p:nvPr/>
          </p:nvSpPr>
          <p:spPr>
            <a:xfrm>
              <a:off x="10208175" y="1082050"/>
              <a:ext cx="138475" cy="216800"/>
            </a:xfrm>
            <a:custGeom>
              <a:rect b="b" l="l" r="r" t="t"/>
              <a:pathLst>
                <a:path extrusionOk="0" h="8672" w="5539">
                  <a:moveTo>
                    <a:pt x="5539" y="0"/>
                  </a:moveTo>
                  <a:lnTo>
                    <a:pt x="0" y="8672"/>
                  </a:lnTo>
                  <a:cubicBezTo>
                    <a:pt x="1980" y="5840"/>
                    <a:pt x="3760" y="2933"/>
                    <a:pt x="5539" y="0"/>
                  </a:cubicBezTo>
                  <a:close/>
                </a:path>
              </a:pathLst>
            </a:custGeom>
            <a:solidFill>
              <a:srgbClr val="F467B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0" name="Google Shape;840;p52"/>
            <p:cNvSpPr/>
            <p:nvPr/>
          </p:nvSpPr>
          <p:spPr>
            <a:xfrm>
              <a:off x="10199025" y="1074750"/>
              <a:ext cx="154450" cy="229800"/>
            </a:xfrm>
            <a:custGeom>
              <a:rect b="b" l="l" r="r" t="t"/>
              <a:pathLst>
                <a:path extrusionOk="0" h="9192" w="6178">
                  <a:moveTo>
                    <a:pt x="5787" y="0"/>
                  </a:moveTo>
                  <a:cubicBezTo>
                    <a:pt x="5711" y="0"/>
                    <a:pt x="5636" y="28"/>
                    <a:pt x="5579" y="92"/>
                  </a:cubicBezTo>
                  <a:cubicBezTo>
                    <a:pt x="3900" y="3099"/>
                    <a:pt x="2020" y="5931"/>
                    <a:pt x="141" y="8864"/>
                  </a:cubicBezTo>
                  <a:cubicBezTo>
                    <a:pt x="1" y="9003"/>
                    <a:pt x="214" y="9191"/>
                    <a:pt x="390" y="9191"/>
                  </a:cubicBezTo>
                  <a:cubicBezTo>
                    <a:pt x="466" y="9191"/>
                    <a:pt x="536" y="9156"/>
                    <a:pt x="567" y="9064"/>
                  </a:cubicBezTo>
                  <a:cubicBezTo>
                    <a:pt x="2547" y="6232"/>
                    <a:pt x="4326" y="3325"/>
                    <a:pt x="6105" y="392"/>
                  </a:cubicBezTo>
                  <a:cubicBezTo>
                    <a:pt x="6177" y="177"/>
                    <a:pt x="5979" y="0"/>
                    <a:pt x="57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1" name="Google Shape;841;p52"/>
            <p:cNvSpPr/>
            <p:nvPr/>
          </p:nvSpPr>
          <p:spPr>
            <a:xfrm>
              <a:off x="10249525" y="1105225"/>
              <a:ext cx="130975" cy="211800"/>
            </a:xfrm>
            <a:custGeom>
              <a:rect b="b" l="l" r="r" t="t"/>
              <a:pathLst>
                <a:path extrusionOk="0" h="8472" w="5239">
                  <a:moveTo>
                    <a:pt x="5238" y="1"/>
                  </a:moveTo>
                  <a:lnTo>
                    <a:pt x="1466" y="6101"/>
                  </a:lnTo>
                  <a:lnTo>
                    <a:pt x="1466" y="6101"/>
                  </a:lnTo>
                  <a:cubicBezTo>
                    <a:pt x="2796" y="4100"/>
                    <a:pt x="4064" y="2088"/>
                    <a:pt x="5238" y="1"/>
                  </a:cubicBezTo>
                  <a:close/>
                  <a:moveTo>
                    <a:pt x="1466" y="6101"/>
                  </a:moveTo>
                  <a:cubicBezTo>
                    <a:pt x="1263" y="6407"/>
                    <a:pt x="1058" y="6713"/>
                    <a:pt x="852" y="7018"/>
                  </a:cubicBezTo>
                  <a:cubicBezTo>
                    <a:pt x="527" y="7519"/>
                    <a:pt x="226" y="7945"/>
                    <a:pt x="0" y="8472"/>
                  </a:cubicBezTo>
                  <a:lnTo>
                    <a:pt x="1466" y="6101"/>
                  </a:lnTo>
                  <a:close/>
                </a:path>
              </a:pathLst>
            </a:custGeom>
            <a:solidFill>
              <a:srgbClr val="F467B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2" name="Google Shape;842;p52"/>
            <p:cNvSpPr/>
            <p:nvPr/>
          </p:nvSpPr>
          <p:spPr>
            <a:xfrm>
              <a:off x="10241025" y="1099025"/>
              <a:ext cx="147775" cy="223975"/>
            </a:xfrm>
            <a:custGeom>
              <a:rect b="b" l="l" r="r" t="t"/>
              <a:pathLst>
                <a:path extrusionOk="0" h="8959" w="5911">
                  <a:moveTo>
                    <a:pt x="5617" y="1"/>
                  </a:moveTo>
                  <a:cubicBezTo>
                    <a:pt x="5529" y="1"/>
                    <a:pt x="5430" y="45"/>
                    <a:pt x="5353" y="148"/>
                  </a:cubicBezTo>
                  <a:cubicBezTo>
                    <a:pt x="4526" y="1627"/>
                    <a:pt x="3699" y="2980"/>
                    <a:pt x="2746" y="4434"/>
                  </a:cubicBezTo>
                  <a:cubicBezTo>
                    <a:pt x="2345" y="5161"/>
                    <a:pt x="1919" y="5787"/>
                    <a:pt x="1393" y="6514"/>
                  </a:cubicBezTo>
                  <a:cubicBezTo>
                    <a:pt x="967" y="7141"/>
                    <a:pt x="466" y="7893"/>
                    <a:pt x="140" y="8620"/>
                  </a:cubicBezTo>
                  <a:cubicBezTo>
                    <a:pt x="1" y="8759"/>
                    <a:pt x="151" y="8958"/>
                    <a:pt x="332" y="8958"/>
                  </a:cubicBezTo>
                  <a:cubicBezTo>
                    <a:pt x="411" y="8958"/>
                    <a:pt x="497" y="8920"/>
                    <a:pt x="566" y="8820"/>
                  </a:cubicBezTo>
                  <a:cubicBezTo>
                    <a:pt x="967" y="8093"/>
                    <a:pt x="1393" y="7467"/>
                    <a:pt x="1919" y="6740"/>
                  </a:cubicBezTo>
                  <a:cubicBezTo>
                    <a:pt x="2345" y="6113"/>
                    <a:pt x="2746" y="5386"/>
                    <a:pt x="3273" y="4760"/>
                  </a:cubicBezTo>
                  <a:cubicBezTo>
                    <a:pt x="4100" y="3281"/>
                    <a:pt x="4952" y="1828"/>
                    <a:pt x="5779" y="374"/>
                  </a:cubicBezTo>
                  <a:cubicBezTo>
                    <a:pt x="5910" y="160"/>
                    <a:pt x="5783" y="1"/>
                    <a:pt x="56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3" name="Google Shape;843;p52"/>
            <p:cNvSpPr/>
            <p:nvPr/>
          </p:nvSpPr>
          <p:spPr>
            <a:xfrm>
              <a:off x="10289000" y="1142200"/>
              <a:ext cx="125325" cy="190500"/>
            </a:xfrm>
            <a:custGeom>
              <a:rect b="b" l="l" r="r" t="t"/>
              <a:pathLst>
                <a:path extrusionOk="0" h="7620" w="5013">
                  <a:moveTo>
                    <a:pt x="5013" y="0"/>
                  </a:moveTo>
                  <a:lnTo>
                    <a:pt x="0" y="7619"/>
                  </a:lnTo>
                  <a:cubicBezTo>
                    <a:pt x="1780" y="5113"/>
                    <a:pt x="3434" y="2607"/>
                    <a:pt x="5013" y="0"/>
                  </a:cubicBezTo>
                  <a:close/>
                </a:path>
              </a:pathLst>
            </a:custGeom>
            <a:solidFill>
              <a:srgbClr val="F467B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4" name="Google Shape;844;p52"/>
            <p:cNvSpPr/>
            <p:nvPr/>
          </p:nvSpPr>
          <p:spPr>
            <a:xfrm>
              <a:off x="10279925" y="1135550"/>
              <a:ext cx="143025" cy="201675"/>
            </a:xfrm>
            <a:custGeom>
              <a:rect b="b" l="l" r="r" t="t"/>
              <a:pathLst>
                <a:path extrusionOk="0" h="8067" w="5721">
                  <a:moveTo>
                    <a:pt x="5437" y="0"/>
                  </a:moveTo>
                  <a:cubicBezTo>
                    <a:pt x="5348" y="0"/>
                    <a:pt x="5247" y="49"/>
                    <a:pt x="5175" y="166"/>
                  </a:cubicBezTo>
                  <a:cubicBezTo>
                    <a:pt x="3596" y="2773"/>
                    <a:pt x="1917" y="5279"/>
                    <a:pt x="163" y="7685"/>
                  </a:cubicBezTo>
                  <a:cubicBezTo>
                    <a:pt x="0" y="7902"/>
                    <a:pt x="176" y="8066"/>
                    <a:pt x="362" y="8066"/>
                  </a:cubicBezTo>
                  <a:cubicBezTo>
                    <a:pt x="434" y="8066"/>
                    <a:pt x="508" y="8042"/>
                    <a:pt x="564" y="7986"/>
                  </a:cubicBezTo>
                  <a:cubicBezTo>
                    <a:pt x="2343" y="5580"/>
                    <a:pt x="4022" y="2973"/>
                    <a:pt x="5576" y="367"/>
                  </a:cubicBezTo>
                  <a:cubicBezTo>
                    <a:pt x="5721" y="157"/>
                    <a:pt x="5597" y="0"/>
                    <a:pt x="54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5" name="Google Shape;845;p52"/>
            <p:cNvSpPr/>
            <p:nvPr/>
          </p:nvSpPr>
          <p:spPr>
            <a:xfrm>
              <a:off x="10377975" y="1199200"/>
              <a:ext cx="49525" cy="68325"/>
            </a:xfrm>
            <a:custGeom>
              <a:rect b="b" l="l" r="r" t="t"/>
              <a:pathLst>
                <a:path extrusionOk="0" h="2733" w="1981">
                  <a:moveTo>
                    <a:pt x="1980" y="1"/>
                  </a:moveTo>
                  <a:lnTo>
                    <a:pt x="0" y="2733"/>
                  </a:lnTo>
                  <a:cubicBezTo>
                    <a:pt x="627" y="1881"/>
                    <a:pt x="1353" y="953"/>
                    <a:pt x="1980" y="1"/>
                  </a:cubicBezTo>
                  <a:close/>
                </a:path>
              </a:pathLst>
            </a:custGeom>
            <a:solidFill>
              <a:srgbClr val="F467B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6" name="Google Shape;846;p52"/>
            <p:cNvSpPr/>
            <p:nvPr/>
          </p:nvSpPr>
          <p:spPr>
            <a:xfrm>
              <a:off x="10369825" y="1193550"/>
              <a:ext cx="66175" cy="80875"/>
            </a:xfrm>
            <a:custGeom>
              <a:rect b="b" l="l" r="r" t="t"/>
              <a:pathLst>
                <a:path extrusionOk="0" h="3235" w="2647">
                  <a:moveTo>
                    <a:pt x="2311" y="0"/>
                  </a:moveTo>
                  <a:cubicBezTo>
                    <a:pt x="2232" y="0"/>
                    <a:pt x="2148" y="36"/>
                    <a:pt x="2080" y="127"/>
                  </a:cubicBezTo>
                  <a:cubicBezTo>
                    <a:pt x="1454" y="1079"/>
                    <a:pt x="827" y="1906"/>
                    <a:pt x="101" y="2859"/>
                  </a:cubicBezTo>
                  <a:cubicBezTo>
                    <a:pt x="0" y="2959"/>
                    <a:pt x="0" y="3059"/>
                    <a:pt x="101" y="3159"/>
                  </a:cubicBezTo>
                  <a:cubicBezTo>
                    <a:pt x="151" y="3209"/>
                    <a:pt x="232" y="3235"/>
                    <a:pt x="301" y="3235"/>
                  </a:cubicBezTo>
                  <a:cubicBezTo>
                    <a:pt x="370" y="3235"/>
                    <a:pt x="426" y="3209"/>
                    <a:pt x="426" y="3159"/>
                  </a:cubicBezTo>
                  <a:cubicBezTo>
                    <a:pt x="1153" y="2332"/>
                    <a:pt x="1880" y="1280"/>
                    <a:pt x="2507" y="352"/>
                  </a:cubicBezTo>
                  <a:cubicBezTo>
                    <a:pt x="2647" y="195"/>
                    <a:pt x="2493" y="0"/>
                    <a:pt x="23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7" name="Google Shape;847;p52"/>
            <p:cNvSpPr/>
            <p:nvPr/>
          </p:nvSpPr>
          <p:spPr>
            <a:xfrm>
              <a:off x="10202525" y="1050725"/>
              <a:ext cx="13175" cy="28825"/>
            </a:xfrm>
            <a:custGeom>
              <a:rect b="b" l="l" r="r" t="t"/>
              <a:pathLst>
                <a:path extrusionOk="0" h="1153" w="527">
                  <a:moveTo>
                    <a:pt x="527" y="0"/>
                  </a:moveTo>
                  <a:lnTo>
                    <a:pt x="527" y="0"/>
                  </a:lnTo>
                  <a:cubicBezTo>
                    <a:pt x="494" y="69"/>
                    <a:pt x="465" y="135"/>
                    <a:pt x="436" y="198"/>
                  </a:cubicBezTo>
                  <a:lnTo>
                    <a:pt x="436" y="198"/>
                  </a:lnTo>
                  <a:lnTo>
                    <a:pt x="527" y="0"/>
                  </a:lnTo>
                  <a:close/>
                  <a:moveTo>
                    <a:pt x="436" y="198"/>
                  </a:moveTo>
                  <a:lnTo>
                    <a:pt x="1" y="1153"/>
                  </a:lnTo>
                  <a:cubicBezTo>
                    <a:pt x="190" y="796"/>
                    <a:pt x="291" y="527"/>
                    <a:pt x="436" y="198"/>
                  </a:cubicBezTo>
                  <a:close/>
                </a:path>
              </a:pathLst>
            </a:custGeom>
            <a:solidFill>
              <a:srgbClr val="F467B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8" name="Google Shape;848;p52"/>
            <p:cNvSpPr/>
            <p:nvPr/>
          </p:nvSpPr>
          <p:spPr>
            <a:xfrm>
              <a:off x="10195000" y="1045700"/>
              <a:ext cx="28850" cy="38875"/>
            </a:xfrm>
            <a:custGeom>
              <a:rect b="b" l="l" r="r" t="t"/>
              <a:pathLst>
                <a:path extrusionOk="0" h="1555" w="1154">
                  <a:moveTo>
                    <a:pt x="928" y="1"/>
                  </a:moveTo>
                  <a:cubicBezTo>
                    <a:pt x="828" y="1"/>
                    <a:pt x="728" y="1"/>
                    <a:pt x="627" y="101"/>
                  </a:cubicBezTo>
                  <a:cubicBezTo>
                    <a:pt x="427" y="502"/>
                    <a:pt x="201" y="828"/>
                    <a:pt x="101" y="1128"/>
                  </a:cubicBezTo>
                  <a:cubicBezTo>
                    <a:pt x="1" y="1254"/>
                    <a:pt x="1" y="1454"/>
                    <a:pt x="101" y="1554"/>
                  </a:cubicBezTo>
                  <a:cubicBezTo>
                    <a:pt x="302" y="1554"/>
                    <a:pt x="427" y="1554"/>
                    <a:pt x="527" y="1454"/>
                  </a:cubicBezTo>
                  <a:cubicBezTo>
                    <a:pt x="728" y="1028"/>
                    <a:pt x="928" y="727"/>
                    <a:pt x="1053" y="402"/>
                  </a:cubicBezTo>
                  <a:cubicBezTo>
                    <a:pt x="1154" y="301"/>
                    <a:pt x="1154" y="101"/>
                    <a:pt x="9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9" name="Google Shape;849;p52"/>
            <p:cNvSpPr/>
            <p:nvPr/>
          </p:nvSpPr>
          <p:spPr>
            <a:xfrm>
              <a:off x="10098525" y="1136550"/>
              <a:ext cx="20700" cy="39500"/>
            </a:xfrm>
            <a:custGeom>
              <a:rect b="b" l="l" r="r" t="t"/>
              <a:pathLst>
                <a:path extrusionOk="0" h="1580" w="828">
                  <a:moveTo>
                    <a:pt x="827" y="1"/>
                  </a:moveTo>
                  <a:lnTo>
                    <a:pt x="0" y="1580"/>
                  </a:lnTo>
                  <a:cubicBezTo>
                    <a:pt x="301" y="1053"/>
                    <a:pt x="627" y="527"/>
                    <a:pt x="827" y="1"/>
                  </a:cubicBezTo>
                  <a:close/>
                </a:path>
              </a:pathLst>
            </a:custGeom>
            <a:solidFill>
              <a:srgbClr val="F467B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0" name="Google Shape;850;p52"/>
            <p:cNvSpPr/>
            <p:nvPr/>
          </p:nvSpPr>
          <p:spPr>
            <a:xfrm>
              <a:off x="10090375" y="1129675"/>
              <a:ext cx="36975" cy="52425"/>
            </a:xfrm>
            <a:custGeom>
              <a:rect b="b" l="l" r="r" t="t"/>
              <a:pathLst>
                <a:path extrusionOk="0" h="2097" w="1479">
                  <a:moveTo>
                    <a:pt x="1116" y="0"/>
                  </a:moveTo>
                  <a:cubicBezTo>
                    <a:pt x="1053" y="0"/>
                    <a:pt x="1003" y="25"/>
                    <a:pt x="953" y="75"/>
                  </a:cubicBezTo>
                  <a:cubicBezTo>
                    <a:pt x="627" y="602"/>
                    <a:pt x="426" y="1228"/>
                    <a:pt x="101" y="1754"/>
                  </a:cubicBezTo>
                  <a:cubicBezTo>
                    <a:pt x="0" y="1855"/>
                    <a:pt x="101" y="1955"/>
                    <a:pt x="226" y="2055"/>
                  </a:cubicBezTo>
                  <a:cubicBezTo>
                    <a:pt x="255" y="2085"/>
                    <a:pt x="285" y="2097"/>
                    <a:pt x="314" y="2097"/>
                  </a:cubicBezTo>
                  <a:cubicBezTo>
                    <a:pt x="385" y="2097"/>
                    <a:pt x="456" y="2026"/>
                    <a:pt x="527" y="1955"/>
                  </a:cubicBezTo>
                  <a:cubicBezTo>
                    <a:pt x="852" y="1429"/>
                    <a:pt x="1153" y="902"/>
                    <a:pt x="1479" y="401"/>
                  </a:cubicBezTo>
                  <a:cubicBezTo>
                    <a:pt x="1479" y="276"/>
                    <a:pt x="1479" y="75"/>
                    <a:pt x="1354" y="75"/>
                  </a:cubicBezTo>
                  <a:cubicBezTo>
                    <a:pt x="1253" y="25"/>
                    <a:pt x="1178" y="0"/>
                    <a:pt x="11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1" name="Google Shape;851;p52"/>
            <p:cNvSpPr/>
            <p:nvPr/>
          </p:nvSpPr>
          <p:spPr>
            <a:xfrm>
              <a:off x="10278350" y="1100225"/>
              <a:ext cx="28825" cy="55150"/>
            </a:xfrm>
            <a:custGeom>
              <a:rect b="b" l="l" r="r" t="t"/>
              <a:pathLst>
                <a:path extrusionOk="0" h="2206" w="1153">
                  <a:moveTo>
                    <a:pt x="1153" y="0"/>
                  </a:moveTo>
                  <a:lnTo>
                    <a:pt x="1153" y="0"/>
                  </a:lnTo>
                  <a:cubicBezTo>
                    <a:pt x="905" y="424"/>
                    <a:pt x="699" y="847"/>
                    <a:pt x="486" y="1276"/>
                  </a:cubicBezTo>
                  <a:lnTo>
                    <a:pt x="486" y="1276"/>
                  </a:lnTo>
                  <a:lnTo>
                    <a:pt x="1153" y="0"/>
                  </a:lnTo>
                  <a:close/>
                  <a:moveTo>
                    <a:pt x="486" y="1276"/>
                  </a:moveTo>
                  <a:lnTo>
                    <a:pt x="0" y="2206"/>
                  </a:lnTo>
                  <a:cubicBezTo>
                    <a:pt x="178" y="1892"/>
                    <a:pt x="334" y="1582"/>
                    <a:pt x="486" y="1276"/>
                  </a:cubicBezTo>
                  <a:close/>
                </a:path>
              </a:pathLst>
            </a:custGeom>
            <a:solidFill>
              <a:srgbClr val="F467B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2" name="Google Shape;852;p52"/>
            <p:cNvSpPr/>
            <p:nvPr/>
          </p:nvSpPr>
          <p:spPr>
            <a:xfrm>
              <a:off x="10269825" y="1093700"/>
              <a:ext cx="46050" cy="67350"/>
            </a:xfrm>
            <a:custGeom>
              <a:rect b="b" l="l" r="r" t="t"/>
              <a:pathLst>
                <a:path extrusionOk="0" h="2694" w="1842">
                  <a:moveTo>
                    <a:pt x="1503" y="1"/>
                  </a:moveTo>
                  <a:cubicBezTo>
                    <a:pt x="1415" y="1"/>
                    <a:pt x="1328" y="48"/>
                    <a:pt x="1294" y="161"/>
                  </a:cubicBezTo>
                  <a:cubicBezTo>
                    <a:pt x="867" y="888"/>
                    <a:pt x="441" y="1614"/>
                    <a:pt x="141" y="2341"/>
                  </a:cubicBezTo>
                  <a:cubicBezTo>
                    <a:pt x="0" y="2499"/>
                    <a:pt x="154" y="2693"/>
                    <a:pt x="337" y="2693"/>
                  </a:cubicBezTo>
                  <a:cubicBezTo>
                    <a:pt x="415" y="2693"/>
                    <a:pt x="499" y="2657"/>
                    <a:pt x="567" y="2567"/>
                  </a:cubicBezTo>
                  <a:cubicBezTo>
                    <a:pt x="968" y="1840"/>
                    <a:pt x="1294" y="1088"/>
                    <a:pt x="1695" y="361"/>
                  </a:cubicBezTo>
                  <a:cubicBezTo>
                    <a:pt x="1842" y="165"/>
                    <a:pt x="1669" y="1"/>
                    <a:pt x="15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3" name="Google Shape;853;p52"/>
            <p:cNvSpPr/>
            <p:nvPr/>
          </p:nvSpPr>
          <p:spPr>
            <a:xfrm>
              <a:off x="10346625" y="1191700"/>
              <a:ext cx="7550" cy="15675"/>
            </a:xfrm>
            <a:custGeom>
              <a:rect b="b" l="l" r="r" t="t"/>
              <a:pathLst>
                <a:path extrusionOk="0" h="627" w="302">
                  <a:moveTo>
                    <a:pt x="302" y="0"/>
                  </a:moveTo>
                  <a:lnTo>
                    <a:pt x="302" y="0"/>
                  </a:lnTo>
                  <a:cubicBezTo>
                    <a:pt x="252" y="100"/>
                    <a:pt x="201" y="207"/>
                    <a:pt x="151" y="314"/>
                  </a:cubicBezTo>
                  <a:lnTo>
                    <a:pt x="302" y="0"/>
                  </a:lnTo>
                  <a:close/>
                  <a:moveTo>
                    <a:pt x="151" y="314"/>
                  </a:moveTo>
                  <a:lnTo>
                    <a:pt x="1" y="627"/>
                  </a:lnTo>
                  <a:cubicBezTo>
                    <a:pt x="51" y="527"/>
                    <a:pt x="101" y="420"/>
                    <a:pt x="151" y="314"/>
                  </a:cubicBezTo>
                  <a:close/>
                </a:path>
              </a:pathLst>
            </a:custGeom>
            <a:solidFill>
              <a:srgbClr val="F467B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4" name="Google Shape;854;p52"/>
            <p:cNvSpPr/>
            <p:nvPr/>
          </p:nvSpPr>
          <p:spPr>
            <a:xfrm>
              <a:off x="10338500" y="1184575"/>
              <a:ext cx="23825" cy="30325"/>
            </a:xfrm>
            <a:custGeom>
              <a:rect b="b" l="l" r="r" t="t"/>
              <a:pathLst>
                <a:path extrusionOk="0" h="1213" w="953">
                  <a:moveTo>
                    <a:pt x="617" y="1"/>
                  </a:moveTo>
                  <a:cubicBezTo>
                    <a:pt x="541" y="1"/>
                    <a:pt x="484" y="56"/>
                    <a:pt x="426" y="185"/>
                  </a:cubicBezTo>
                  <a:cubicBezTo>
                    <a:pt x="326" y="385"/>
                    <a:pt x="201" y="586"/>
                    <a:pt x="0" y="812"/>
                  </a:cubicBezTo>
                  <a:cubicBezTo>
                    <a:pt x="0" y="912"/>
                    <a:pt x="0" y="1112"/>
                    <a:pt x="100" y="1213"/>
                  </a:cubicBezTo>
                  <a:cubicBezTo>
                    <a:pt x="201" y="1213"/>
                    <a:pt x="426" y="1213"/>
                    <a:pt x="526" y="1112"/>
                  </a:cubicBezTo>
                  <a:cubicBezTo>
                    <a:pt x="627" y="812"/>
                    <a:pt x="727" y="586"/>
                    <a:pt x="827" y="385"/>
                  </a:cubicBezTo>
                  <a:cubicBezTo>
                    <a:pt x="953" y="285"/>
                    <a:pt x="953" y="85"/>
                    <a:pt x="827" y="85"/>
                  </a:cubicBezTo>
                  <a:cubicBezTo>
                    <a:pt x="742" y="31"/>
                    <a:pt x="674" y="1"/>
                    <a:pt x="6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55" name="Google Shape;855;p52"/>
          <p:cNvGrpSpPr/>
          <p:nvPr/>
        </p:nvGrpSpPr>
        <p:grpSpPr>
          <a:xfrm rot="1628208">
            <a:off x="6677278" y="3040846"/>
            <a:ext cx="587736" cy="781797"/>
            <a:chOff x="3600400" y="2783875"/>
            <a:chExt cx="402275" cy="535100"/>
          </a:xfrm>
        </p:grpSpPr>
        <p:sp>
          <p:nvSpPr>
            <p:cNvPr id="856" name="Google Shape;856;p52"/>
            <p:cNvSpPr/>
            <p:nvPr/>
          </p:nvSpPr>
          <p:spPr>
            <a:xfrm>
              <a:off x="3631725" y="3070825"/>
              <a:ext cx="195525" cy="237500"/>
            </a:xfrm>
            <a:custGeom>
              <a:rect b="b" l="l" r="r" t="t"/>
              <a:pathLst>
                <a:path extrusionOk="0" h="9500" w="7821">
                  <a:moveTo>
                    <a:pt x="3033" y="1"/>
                  </a:moveTo>
                  <a:lnTo>
                    <a:pt x="1" y="7620"/>
                  </a:lnTo>
                  <a:lnTo>
                    <a:pt x="2808" y="7520"/>
                  </a:lnTo>
                  <a:lnTo>
                    <a:pt x="4687" y="9500"/>
                  </a:lnTo>
                  <a:lnTo>
                    <a:pt x="7820" y="1881"/>
                  </a:lnTo>
                  <a:lnTo>
                    <a:pt x="303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7" name="Google Shape;857;p52"/>
            <p:cNvSpPr/>
            <p:nvPr/>
          </p:nvSpPr>
          <p:spPr>
            <a:xfrm>
              <a:off x="3623575" y="3062700"/>
              <a:ext cx="211825" cy="256275"/>
            </a:xfrm>
            <a:custGeom>
              <a:rect b="b" l="l" r="r" t="t"/>
              <a:pathLst>
                <a:path extrusionOk="0" h="10251" w="8473">
                  <a:moveTo>
                    <a:pt x="3459" y="627"/>
                  </a:moveTo>
                  <a:lnTo>
                    <a:pt x="7845" y="2306"/>
                  </a:lnTo>
                  <a:lnTo>
                    <a:pt x="5009" y="9483"/>
                  </a:lnTo>
                  <a:lnTo>
                    <a:pt x="3259" y="7644"/>
                  </a:lnTo>
                  <a:lnTo>
                    <a:pt x="627" y="7744"/>
                  </a:lnTo>
                  <a:lnTo>
                    <a:pt x="3459" y="627"/>
                  </a:lnTo>
                  <a:close/>
                  <a:moveTo>
                    <a:pt x="3259" y="0"/>
                  </a:moveTo>
                  <a:lnTo>
                    <a:pt x="1" y="8145"/>
                  </a:lnTo>
                  <a:lnTo>
                    <a:pt x="1" y="8145"/>
                  </a:lnTo>
                  <a:lnTo>
                    <a:pt x="3033" y="8045"/>
                  </a:lnTo>
                  <a:lnTo>
                    <a:pt x="5139" y="10251"/>
                  </a:lnTo>
                  <a:lnTo>
                    <a:pt x="5239" y="9925"/>
                  </a:lnTo>
                  <a:lnTo>
                    <a:pt x="8472" y="2105"/>
                  </a:lnTo>
                  <a:lnTo>
                    <a:pt x="3259" y="0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8" name="Google Shape;858;p52"/>
            <p:cNvSpPr/>
            <p:nvPr/>
          </p:nvSpPr>
          <p:spPr>
            <a:xfrm>
              <a:off x="3775225" y="3070825"/>
              <a:ext cx="196125" cy="237500"/>
            </a:xfrm>
            <a:custGeom>
              <a:rect b="b" l="l" r="r" t="t"/>
              <a:pathLst>
                <a:path extrusionOk="0" h="9500" w="7845">
                  <a:moveTo>
                    <a:pt x="4812" y="1"/>
                  </a:moveTo>
                  <a:lnTo>
                    <a:pt x="0" y="1881"/>
                  </a:lnTo>
                  <a:lnTo>
                    <a:pt x="3033" y="9500"/>
                  </a:lnTo>
                  <a:lnTo>
                    <a:pt x="5013" y="7520"/>
                  </a:lnTo>
                  <a:lnTo>
                    <a:pt x="7845" y="7620"/>
                  </a:lnTo>
                  <a:lnTo>
                    <a:pt x="7845" y="7620"/>
                  </a:lnTo>
                  <a:lnTo>
                    <a:pt x="481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9" name="Google Shape;859;p52"/>
            <p:cNvSpPr/>
            <p:nvPr/>
          </p:nvSpPr>
          <p:spPr>
            <a:xfrm>
              <a:off x="3767700" y="3062700"/>
              <a:ext cx="211175" cy="256275"/>
            </a:xfrm>
            <a:custGeom>
              <a:rect b="b" l="l" r="r" t="t"/>
              <a:pathLst>
                <a:path extrusionOk="0" h="10251" w="8447">
                  <a:moveTo>
                    <a:pt x="5013" y="627"/>
                  </a:moveTo>
                  <a:lnTo>
                    <a:pt x="7820" y="7744"/>
                  </a:lnTo>
                  <a:lnTo>
                    <a:pt x="5213" y="7644"/>
                  </a:lnTo>
                  <a:lnTo>
                    <a:pt x="3421" y="9436"/>
                  </a:lnTo>
                  <a:lnTo>
                    <a:pt x="3421" y="9436"/>
                  </a:lnTo>
                  <a:lnTo>
                    <a:pt x="627" y="2306"/>
                  </a:lnTo>
                  <a:lnTo>
                    <a:pt x="5013" y="627"/>
                  </a:lnTo>
                  <a:close/>
                  <a:moveTo>
                    <a:pt x="5213" y="0"/>
                  </a:moveTo>
                  <a:lnTo>
                    <a:pt x="0" y="2105"/>
                  </a:lnTo>
                  <a:lnTo>
                    <a:pt x="3233" y="10251"/>
                  </a:lnTo>
                  <a:lnTo>
                    <a:pt x="3434" y="10025"/>
                  </a:lnTo>
                  <a:lnTo>
                    <a:pt x="5314" y="8045"/>
                  </a:lnTo>
                  <a:lnTo>
                    <a:pt x="8446" y="8145"/>
                  </a:lnTo>
                  <a:lnTo>
                    <a:pt x="5213" y="0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0" name="Google Shape;860;p52"/>
            <p:cNvSpPr/>
            <p:nvPr/>
          </p:nvSpPr>
          <p:spPr>
            <a:xfrm>
              <a:off x="3605425" y="2788875"/>
              <a:ext cx="391625" cy="396650"/>
            </a:xfrm>
            <a:custGeom>
              <a:rect b="b" l="l" r="r" t="t"/>
              <a:pathLst>
                <a:path extrusionOk="0" h="15866" w="15665">
                  <a:moveTo>
                    <a:pt x="7845" y="1"/>
                  </a:moveTo>
                  <a:lnTo>
                    <a:pt x="6491" y="527"/>
                  </a:lnTo>
                  <a:lnTo>
                    <a:pt x="5113" y="527"/>
                  </a:lnTo>
                  <a:lnTo>
                    <a:pt x="4085" y="1454"/>
                  </a:lnTo>
                  <a:lnTo>
                    <a:pt x="2732" y="1880"/>
                  </a:lnTo>
                  <a:lnTo>
                    <a:pt x="2105" y="3133"/>
                  </a:lnTo>
                  <a:lnTo>
                    <a:pt x="952" y="3961"/>
                  </a:lnTo>
                  <a:lnTo>
                    <a:pt x="727" y="5314"/>
                  </a:lnTo>
                  <a:lnTo>
                    <a:pt x="0" y="6567"/>
                  </a:lnTo>
                  <a:lnTo>
                    <a:pt x="326" y="7946"/>
                  </a:lnTo>
                  <a:lnTo>
                    <a:pt x="0" y="9299"/>
                  </a:lnTo>
                  <a:lnTo>
                    <a:pt x="727" y="10552"/>
                  </a:lnTo>
                  <a:lnTo>
                    <a:pt x="952" y="11905"/>
                  </a:lnTo>
                  <a:lnTo>
                    <a:pt x="2105" y="12833"/>
                  </a:lnTo>
                  <a:lnTo>
                    <a:pt x="2732" y="14086"/>
                  </a:lnTo>
                  <a:lnTo>
                    <a:pt x="4085" y="14512"/>
                  </a:lnTo>
                  <a:lnTo>
                    <a:pt x="5113" y="15464"/>
                  </a:lnTo>
                  <a:lnTo>
                    <a:pt x="6491" y="15339"/>
                  </a:lnTo>
                  <a:lnTo>
                    <a:pt x="7845" y="15865"/>
                  </a:lnTo>
                  <a:lnTo>
                    <a:pt x="9198" y="15339"/>
                  </a:lnTo>
                  <a:lnTo>
                    <a:pt x="10551" y="15464"/>
                  </a:lnTo>
                  <a:lnTo>
                    <a:pt x="11604" y="14512"/>
                  </a:lnTo>
                  <a:lnTo>
                    <a:pt x="12957" y="14086"/>
                  </a:lnTo>
                  <a:lnTo>
                    <a:pt x="13584" y="12833"/>
                  </a:lnTo>
                  <a:lnTo>
                    <a:pt x="14737" y="11905"/>
                  </a:lnTo>
                  <a:lnTo>
                    <a:pt x="14937" y="10552"/>
                  </a:lnTo>
                  <a:lnTo>
                    <a:pt x="15664" y="9299"/>
                  </a:lnTo>
                  <a:lnTo>
                    <a:pt x="15363" y="7946"/>
                  </a:lnTo>
                  <a:lnTo>
                    <a:pt x="15664" y="6567"/>
                  </a:lnTo>
                  <a:lnTo>
                    <a:pt x="14937" y="5314"/>
                  </a:lnTo>
                  <a:lnTo>
                    <a:pt x="14737" y="3961"/>
                  </a:lnTo>
                  <a:lnTo>
                    <a:pt x="13584" y="3133"/>
                  </a:lnTo>
                  <a:lnTo>
                    <a:pt x="12957" y="1880"/>
                  </a:lnTo>
                  <a:lnTo>
                    <a:pt x="11604" y="1454"/>
                  </a:lnTo>
                  <a:lnTo>
                    <a:pt x="10551" y="527"/>
                  </a:lnTo>
                  <a:lnTo>
                    <a:pt x="9198" y="527"/>
                  </a:lnTo>
                  <a:lnTo>
                    <a:pt x="784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1" name="Google Shape;861;p52"/>
            <p:cNvSpPr/>
            <p:nvPr/>
          </p:nvSpPr>
          <p:spPr>
            <a:xfrm>
              <a:off x="3600400" y="2783875"/>
              <a:ext cx="402275" cy="409800"/>
            </a:xfrm>
            <a:custGeom>
              <a:rect b="b" l="l" r="r" t="t"/>
              <a:pathLst>
                <a:path extrusionOk="0" h="16392" w="16091">
                  <a:moveTo>
                    <a:pt x="8046" y="401"/>
                  </a:moveTo>
                  <a:lnTo>
                    <a:pt x="9299" y="927"/>
                  </a:lnTo>
                  <a:lnTo>
                    <a:pt x="10652" y="927"/>
                  </a:lnTo>
                  <a:lnTo>
                    <a:pt x="11705" y="1755"/>
                  </a:lnTo>
                  <a:lnTo>
                    <a:pt x="13058" y="2181"/>
                  </a:lnTo>
                  <a:lnTo>
                    <a:pt x="13685" y="3434"/>
                  </a:lnTo>
                  <a:lnTo>
                    <a:pt x="14712" y="4261"/>
                  </a:lnTo>
                  <a:lnTo>
                    <a:pt x="14938" y="5639"/>
                  </a:lnTo>
                  <a:lnTo>
                    <a:pt x="15665" y="6767"/>
                  </a:lnTo>
                  <a:lnTo>
                    <a:pt x="15339" y="8146"/>
                  </a:lnTo>
                  <a:lnTo>
                    <a:pt x="15339" y="8246"/>
                  </a:lnTo>
                  <a:lnTo>
                    <a:pt x="15665" y="9499"/>
                  </a:lnTo>
                  <a:lnTo>
                    <a:pt x="14938" y="10652"/>
                  </a:lnTo>
                  <a:lnTo>
                    <a:pt x="14712" y="12005"/>
                  </a:lnTo>
                  <a:lnTo>
                    <a:pt x="13685" y="12832"/>
                  </a:lnTo>
                  <a:lnTo>
                    <a:pt x="13058" y="14085"/>
                  </a:lnTo>
                  <a:lnTo>
                    <a:pt x="11705" y="14511"/>
                  </a:lnTo>
                  <a:lnTo>
                    <a:pt x="10652" y="15439"/>
                  </a:lnTo>
                  <a:lnTo>
                    <a:pt x="9299" y="15339"/>
                  </a:lnTo>
                  <a:lnTo>
                    <a:pt x="8046" y="15865"/>
                  </a:lnTo>
                  <a:lnTo>
                    <a:pt x="6793" y="15339"/>
                  </a:lnTo>
                  <a:lnTo>
                    <a:pt x="5439" y="15439"/>
                  </a:lnTo>
                  <a:lnTo>
                    <a:pt x="4386" y="14511"/>
                  </a:lnTo>
                  <a:lnTo>
                    <a:pt x="3033" y="14085"/>
                  </a:lnTo>
                  <a:lnTo>
                    <a:pt x="2407" y="12832"/>
                  </a:lnTo>
                  <a:lnTo>
                    <a:pt x="1354" y="12005"/>
                  </a:lnTo>
                  <a:lnTo>
                    <a:pt x="1153" y="10652"/>
                  </a:lnTo>
                  <a:lnTo>
                    <a:pt x="427" y="9499"/>
                  </a:lnTo>
                  <a:lnTo>
                    <a:pt x="727" y="8146"/>
                  </a:lnTo>
                  <a:lnTo>
                    <a:pt x="427" y="6767"/>
                  </a:lnTo>
                  <a:lnTo>
                    <a:pt x="1153" y="5639"/>
                  </a:lnTo>
                  <a:lnTo>
                    <a:pt x="1354" y="4261"/>
                  </a:lnTo>
                  <a:lnTo>
                    <a:pt x="2407" y="3434"/>
                  </a:lnTo>
                  <a:lnTo>
                    <a:pt x="3033" y="2181"/>
                  </a:lnTo>
                  <a:lnTo>
                    <a:pt x="4386" y="1755"/>
                  </a:lnTo>
                  <a:lnTo>
                    <a:pt x="5439" y="927"/>
                  </a:lnTo>
                  <a:lnTo>
                    <a:pt x="6793" y="927"/>
                  </a:lnTo>
                  <a:lnTo>
                    <a:pt x="8046" y="401"/>
                  </a:lnTo>
                  <a:close/>
                  <a:moveTo>
                    <a:pt x="8046" y="0"/>
                  </a:moveTo>
                  <a:lnTo>
                    <a:pt x="6692" y="501"/>
                  </a:lnTo>
                  <a:lnTo>
                    <a:pt x="5214" y="501"/>
                  </a:lnTo>
                  <a:lnTo>
                    <a:pt x="4186" y="1454"/>
                  </a:lnTo>
                  <a:lnTo>
                    <a:pt x="2808" y="1880"/>
                  </a:lnTo>
                  <a:lnTo>
                    <a:pt x="2081" y="3133"/>
                  </a:lnTo>
                  <a:lnTo>
                    <a:pt x="928" y="4060"/>
                  </a:lnTo>
                  <a:lnTo>
                    <a:pt x="727" y="5514"/>
                  </a:lnTo>
                  <a:lnTo>
                    <a:pt x="1" y="6767"/>
                  </a:lnTo>
                  <a:lnTo>
                    <a:pt x="301" y="8146"/>
                  </a:lnTo>
                  <a:lnTo>
                    <a:pt x="1" y="9599"/>
                  </a:lnTo>
                  <a:lnTo>
                    <a:pt x="727" y="10852"/>
                  </a:lnTo>
                  <a:lnTo>
                    <a:pt x="928" y="12206"/>
                  </a:lnTo>
                  <a:lnTo>
                    <a:pt x="2081" y="13158"/>
                  </a:lnTo>
                  <a:lnTo>
                    <a:pt x="2808" y="14411"/>
                  </a:lnTo>
                  <a:lnTo>
                    <a:pt x="4186" y="14912"/>
                  </a:lnTo>
                  <a:lnTo>
                    <a:pt x="5214" y="15865"/>
                  </a:lnTo>
                  <a:lnTo>
                    <a:pt x="6692" y="15765"/>
                  </a:lnTo>
                  <a:lnTo>
                    <a:pt x="8046" y="16391"/>
                  </a:lnTo>
                  <a:lnTo>
                    <a:pt x="9399" y="15765"/>
                  </a:lnTo>
                  <a:lnTo>
                    <a:pt x="10853" y="15865"/>
                  </a:lnTo>
                  <a:lnTo>
                    <a:pt x="11905" y="14912"/>
                  </a:lnTo>
                  <a:lnTo>
                    <a:pt x="13259" y="14411"/>
                  </a:lnTo>
                  <a:lnTo>
                    <a:pt x="13986" y="13158"/>
                  </a:lnTo>
                  <a:lnTo>
                    <a:pt x="15138" y="12206"/>
                  </a:lnTo>
                  <a:lnTo>
                    <a:pt x="15339" y="10852"/>
                  </a:lnTo>
                  <a:lnTo>
                    <a:pt x="16091" y="9599"/>
                  </a:lnTo>
                  <a:lnTo>
                    <a:pt x="15776" y="8195"/>
                  </a:lnTo>
                  <a:lnTo>
                    <a:pt x="16091" y="6767"/>
                  </a:lnTo>
                  <a:lnTo>
                    <a:pt x="15339" y="5514"/>
                  </a:lnTo>
                  <a:lnTo>
                    <a:pt x="15138" y="4060"/>
                  </a:lnTo>
                  <a:lnTo>
                    <a:pt x="13986" y="3133"/>
                  </a:lnTo>
                  <a:lnTo>
                    <a:pt x="13259" y="1880"/>
                  </a:lnTo>
                  <a:lnTo>
                    <a:pt x="11905" y="1454"/>
                  </a:lnTo>
                  <a:lnTo>
                    <a:pt x="10853" y="501"/>
                  </a:lnTo>
                  <a:lnTo>
                    <a:pt x="9399" y="501"/>
                  </a:lnTo>
                  <a:lnTo>
                    <a:pt x="8046" y="0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2" name="Google Shape;862;p52"/>
            <p:cNvSpPr/>
            <p:nvPr/>
          </p:nvSpPr>
          <p:spPr>
            <a:xfrm>
              <a:off x="3663050" y="2851525"/>
              <a:ext cx="276975" cy="273850"/>
            </a:xfrm>
            <a:custGeom>
              <a:rect b="b" l="l" r="r" t="t"/>
              <a:pathLst>
                <a:path extrusionOk="0" h="10954" w="11079">
                  <a:moveTo>
                    <a:pt x="5540" y="302"/>
                  </a:moveTo>
                  <a:cubicBezTo>
                    <a:pt x="6993" y="302"/>
                    <a:pt x="8246" y="828"/>
                    <a:pt x="9199" y="1780"/>
                  </a:cubicBezTo>
                  <a:cubicBezTo>
                    <a:pt x="10126" y="2708"/>
                    <a:pt x="10753" y="4061"/>
                    <a:pt x="10753" y="5440"/>
                  </a:cubicBezTo>
                  <a:cubicBezTo>
                    <a:pt x="10753" y="6893"/>
                    <a:pt x="10126" y="8146"/>
                    <a:pt x="9199" y="9074"/>
                  </a:cubicBezTo>
                  <a:cubicBezTo>
                    <a:pt x="8246" y="10026"/>
                    <a:pt x="6993" y="10653"/>
                    <a:pt x="5540" y="10653"/>
                  </a:cubicBezTo>
                  <a:cubicBezTo>
                    <a:pt x="4061" y="10653"/>
                    <a:pt x="2808" y="10026"/>
                    <a:pt x="1880" y="9074"/>
                  </a:cubicBezTo>
                  <a:cubicBezTo>
                    <a:pt x="928" y="8146"/>
                    <a:pt x="302" y="6893"/>
                    <a:pt x="302" y="5440"/>
                  </a:cubicBezTo>
                  <a:cubicBezTo>
                    <a:pt x="302" y="4061"/>
                    <a:pt x="928" y="2708"/>
                    <a:pt x="1880" y="1780"/>
                  </a:cubicBezTo>
                  <a:cubicBezTo>
                    <a:pt x="2808" y="828"/>
                    <a:pt x="4061" y="302"/>
                    <a:pt x="5540" y="302"/>
                  </a:cubicBezTo>
                  <a:close/>
                  <a:moveTo>
                    <a:pt x="5540" y="1"/>
                  </a:moveTo>
                  <a:cubicBezTo>
                    <a:pt x="2507" y="1"/>
                    <a:pt x="1" y="2407"/>
                    <a:pt x="1" y="5440"/>
                  </a:cubicBezTo>
                  <a:cubicBezTo>
                    <a:pt x="1" y="8447"/>
                    <a:pt x="2507" y="10953"/>
                    <a:pt x="5540" y="10953"/>
                  </a:cubicBezTo>
                  <a:cubicBezTo>
                    <a:pt x="8572" y="10953"/>
                    <a:pt x="11079" y="8447"/>
                    <a:pt x="11079" y="5440"/>
                  </a:cubicBezTo>
                  <a:cubicBezTo>
                    <a:pt x="11079" y="2407"/>
                    <a:pt x="8572" y="1"/>
                    <a:pt x="5540" y="1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6" name="Shape 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" name="Google Shape;977;p61"/>
          <p:cNvSpPr txBox="1"/>
          <p:nvPr>
            <p:ph type="title"/>
          </p:nvPr>
        </p:nvSpPr>
        <p:spPr>
          <a:xfrm>
            <a:off x="722400" y="335350"/>
            <a:ext cx="7699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TASKS</a:t>
            </a:r>
            <a:endParaRPr/>
          </a:p>
        </p:txBody>
      </p:sp>
      <p:sp>
        <p:nvSpPr>
          <p:cNvPr id="978" name="Google Shape;978;p61"/>
          <p:cNvSpPr/>
          <p:nvPr/>
        </p:nvSpPr>
        <p:spPr>
          <a:xfrm>
            <a:off x="3659535" y="2258369"/>
            <a:ext cx="1739885" cy="1739885"/>
          </a:xfrm>
          <a:custGeom>
            <a:rect b="b" l="l" r="r" t="t"/>
            <a:pathLst>
              <a:path extrusionOk="0" h="27756" w="27756">
                <a:moveTo>
                  <a:pt x="13878" y="0"/>
                </a:moveTo>
                <a:cubicBezTo>
                  <a:pt x="6217" y="0"/>
                  <a:pt x="0" y="6211"/>
                  <a:pt x="0" y="13878"/>
                </a:cubicBezTo>
                <a:cubicBezTo>
                  <a:pt x="0" y="21539"/>
                  <a:pt x="6217" y="27756"/>
                  <a:pt x="13878" y="27756"/>
                </a:cubicBezTo>
                <a:cubicBezTo>
                  <a:pt x="21545" y="27756"/>
                  <a:pt x="27756" y="21539"/>
                  <a:pt x="27756" y="13878"/>
                </a:cubicBezTo>
                <a:cubicBezTo>
                  <a:pt x="27756" y="6211"/>
                  <a:pt x="21545" y="0"/>
                  <a:pt x="1387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9" name="Google Shape;979;p61"/>
          <p:cNvSpPr/>
          <p:nvPr/>
        </p:nvSpPr>
        <p:spPr>
          <a:xfrm>
            <a:off x="3502820" y="2101655"/>
            <a:ext cx="2053310" cy="2053310"/>
          </a:xfrm>
          <a:custGeom>
            <a:rect b="b" l="l" r="r" t="t"/>
            <a:pathLst>
              <a:path extrusionOk="0" fill="none" h="32756" w="32756">
                <a:moveTo>
                  <a:pt x="16378" y="32755"/>
                </a:moveTo>
                <a:lnTo>
                  <a:pt x="16378" y="32755"/>
                </a:lnTo>
                <a:cubicBezTo>
                  <a:pt x="7331" y="32755"/>
                  <a:pt x="1" y="25418"/>
                  <a:pt x="1" y="16378"/>
                </a:cubicBezTo>
                <a:lnTo>
                  <a:pt x="1" y="16378"/>
                </a:lnTo>
                <a:cubicBezTo>
                  <a:pt x="1" y="7331"/>
                  <a:pt x="7331" y="1"/>
                  <a:pt x="16378" y="1"/>
                </a:cubicBezTo>
                <a:lnTo>
                  <a:pt x="16378" y="1"/>
                </a:lnTo>
                <a:cubicBezTo>
                  <a:pt x="25425" y="1"/>
                  <a:pt x="32755" y="7331"/>
                  <a:pt x="32755" y="16378"/>
                </a:cubicBezTo>
                <a:lnTo>
                  <a:pt x="32755" y="16378"/>
                </a:lnTo>
                <a:cubicBezTo>
                  <a:pt x="32755" y="25418"/>
                  <a:pt x="25425" y="32755"/>
                  <a:pt x="16378" y="32755"/>
                </a:cubicBezTo>
                <a:close/>
              </a:path>
            </a:pathLst>
          </a:custGeom>
          <a:solidFill>
            <a:srgbClr val="FFFFFF"/>
          </a:solidFill>
          <a:ln cap="rnd" cmpd="sng" w="2857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0" name="Google Shape;980;p61"/>
          <p:cNvSpPr/>
          <p:nvPr/>
        </p:nvSpPr>
        <p:spPr>
          <a:xfrm>
            <a:off x="4535194" y="3999958"/>
            <a:ext cx="81" cy="81"/>
          </a:xfrm>
          <a:custGeom>
            <a:rect b="b" l="l" r="r" t="t"/>
            <a:pathLst>
              <a:path extrusionOk="0" fill="none" h="1" w="1">
                <a:moveTo>
                  <a:pt x="1" y="1"/>
                </a:moveTo>
                <a:close/>
              </a:path>
            </a:pathLst>
          </a:custGeom>
          <a:noFill/>
          <a:ln cap="flat" cmpd="sng" w="9525">
            <a:solidFill>
              <a:srgbClr val="F1CB30"/>
            </a:solidFill>
            <a:prstDash val="solid"/>
            <a:miter lim="6475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1" name="Google Shape;981;p61"/>
          <p:cNvSpPr txBox="1"/>
          <p:nvPr/>
        </p:nvSpPr>
        <p:spPr>
          <a:xfrm>
            <a:off x="6352519" y="1990336"/>
            <a:ext cx="2079600" cy="59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>
                <a:solidFill>
                  <a:schemeClr val="accent5"/>
                </a:solidFill>
                <a:latin typeface="Didact Gothic"/>
                <a:ea typeface="Didact Gothic"/>
                <a:cs typeface="Didact Gothic"/>
                <a:sym typeface="Didact Gothic"/>
              </a:rPr>
              <a:t>Be able to answer questions and follow instructions</a:t>
            </a:r>
            <a:endParaRPr b="0" i="0" sz="1400" u="none" cap="none" strike="noStrike">
              <a:solidFill>
                <a:schemeClr val="accent5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982" name="Google Shape;982;p61"/>
          <p:cNvSpPr txBox="1"/>
          <p:nvPr/>
        </p:nvSpPr>
        <p:spPr>
          <a:xfrm>
            <a:off x="670375" y="1990333"/>
            <a:ext cx="2079600" cy="59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>
                <a:solidFill>
                  <a:schemeClr val="accent5"/>
                </a:solidFill>
                <a:latin typeface="Didact Gothic"/>
                <a:ea typeface="Didact Gothic"/>
                <a:cs typeface="Didact Gothic"/>
                <a:sym typeface="Didact Gothic"/>
              </a:rPr>
              <a:t>Understand simple phrases in a language of interest</a:t>
            </a:r>
            <a:endParaRPr b="0" i="0" sz="1400" u="none" cap="none" strike="noStrike">
              <a:solidFill>
                <a:schemeClr val="accent5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983" name="Google Shape;983;p61"/>
          <p:cNvSpPr txBox="1"/>
          <p:nvPr/>
        </p:nvSpPr>
        <p:spPr>
          <a:xfrm>
            <a:off x="6308969" y="3704948"/>
            <a:ext cx="2079600" cy="59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>
                <a:solidFill>
                  <a:schemeClr val="accent5"/>
                </a:solidFill>
                <a:latin typeface="Didact Gothic"/>
                <a:ea typeface="Didact Gothic"/>
                <a:cs typeface="Didact Gothic"/>
                <a:sym typeface="Didact Gothic"/>
              </a:rPr>
              <a:t>Be able to read and write common statements</a:t>
            </a:r>
            <a:endParaRPr b="0" i="0" sz="1400" u="none" cap="none" strike="noStrike">
              <a:solidFill>
                <a:schemeClr val="accent5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cxnSp>
        <p:nvCxnSpPr>
          <p:cNvPr id="984" name="Google Shape;984;p61"/>
          <p:cNvCxnSpPr/>
          <p:nvPr/>
        </p:nvCxnSpPr>
        <p:spPr>
          <a:xfrm>
            <a:off x="2757000" y="2284424"/>
            <a:ext cx="781800" cy="0"/>
          </a:xfrm>
          <a:prstGeom prst="straightConnector1">
            <a:avLst/>
          </a:prstGeom>
          <a:noFill/>
          <a:ln cap="flat" cmpd="sng" w="28575">
            <a:solidFill>
              <a:schemeClr val="accent5"/>
            </a:solidFill>
            <a:prstDash val="solid"/>
            <a:round/>
            <a:headEnd len="sm" w="sm" type="none"/>
            <a:tailEnd len="med" w="med" type="oval"/>
          </a:ln>
        </p:spPr>
      </p:cxnSp>
      <p:sp>
        <p:nvSpPr>
          <p:cNvPr id="985" name="Google Shape;985;p61"/>
          <p:cNvSpPr/>
          <p:nvPr/>
        </p:nvSpPr>
        <p:spPr>
          <a:xfrm>
            <a:off x="3796013" y="2166275"/>
            <a:ext cx="238200" cy="238200"/>
          </a:xfrm>
          <a:prstGeom prst="ellipse">
            <a:avLst/>
          </a:prstGeom>
          <a:solidFill>
            <a:schemeClr val="accent2"/>
          </a:solidFill>
          <a:ln cap="flat" cmpd="sng" w="2857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6" name="Google Shape;986;p61"/>
          <p:cNvSpPr/>
          <p:nvPr/>
        </p:nvSpPr>
        <p:spPr>
          <a:xfrm>
            <a:off x="3847963" y="3849775"/>
            <a:ext cx="238200" cy="238200"/>
          </a:xfrm>
          <a:prstGeom prst="ellipse">
            <a:avLst/>
          </a:prstGeom>
          <a:solidFill>
            <a:schemeClr val="accent6"/>
          </a:solidFill>
          <a:ln cap="flat" cmpd="sng" w="2857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87" name="Google Shape;987;p61"/>
          <p:cNvCxnSpPr/>
          <p:nvPr/>
        </p:nvCxnSpPr>
        <p:spPr>
          <a:xfrm rot="10800000">
            <a:off x="5527175" y="2284424"/>
            <a:ext cx="781800" cy="0"/>
          </a:xfrm>
          <a:prstGeom prst="straightConnector1">
            <a:avLst/>
          </a:prstGeom>
          <a:noFill/>
          <a:ln cap="flat" cmpd="sng" w="28575">
            <a:solidFill>
              <a:schemeClr val="accent5"/>
            </a:solidFill>
            <a:prstDash val="solid"/>
            <a:round/>
            <a:headEnd len="sm" w="sm" type="none"/>
            <a:tailEnd len="med" w="med" type="oval"/>
          </a:ln>
        </p:spPr>
      </p:cxnSp>
      <p:cxnSp>
        <p:nvCxnSpPr>
          <p:cNvPr id="988" name="Google Shape;988;p61"/>
          <p:cNvCxnSpPr/>
          <p:nvPr/>
        </p:nvCxnSpPr>
        <p:spPr>
          <a:xfrm>
            <a:off x="2816875" y="3979874"/>
            <a:ext cx="781800" cy="0"/>
          </a:xfrm>
          <a:prstGeom prst="straightConnector1">
            <a:avLst/>
          </a:prstGeom>
          <a:noFill/>
          <a:ln cap="flat" cmpd="sng" w="28575">
            <a:solidFill>
              <a:schemeClr val="accent5"/>
            </a:solidFill>
            <a:prstDash val="solid"/>
            <a:round/>
            <a:headEnd len="sm" w="sm" type="none"/>
            <a:tailEnd len="med" w="med" type="oval"/>
          </a:ln>
        </p:spPr>
      </p:cxnSp>
      <p:cxnSp>
        <p:nvCxnSpPr>
          <p:cNvPr id="989" name="Google Shape;989;p61"/>
          <p:cNvCxnSpPr/>
          <p:nvPr/>
        </p:nvCxnSpPr>
        <p:spPr>
          <a:xfrm rot="10800000">
            <a:off x="5527175" y="3979874"/>
            <a:ext cx="781800" cy="0"/>
          </a:xfrm>
          <a:prstGeom prst="straightConnector1">
            <a:avLst/>
          </a:prstGeom>
          <a:noFill/>
          <a:ln cap="flat" cmpd="sng" w="28575">
            <a:solidFill>
              <a:schemeClr val="accent5"/>
            </a:solidFill>
            <a:prstDash val="solid"/>
            <a:round/>
            <a:headEnd len="sm" w="sm" type="none"/>
            <a:tailEnd len="med" w="med" type="oval"/>
          </a:ln>
        </p:spPr>
      </p:cxnSp>
      <p:sp>
        <p:nvSpPr>
          <p:cNvPr id="990" name="Google Shape;990;p61"/>
          <p:cNvSpPr/>
          <p:nvPr/>
        </p:nvSpPr>
        <p:spPr>
          <a:xfrm>
            <a:off x="5468988" y="2949725"/>
            <a:ext cx="238200" cy="238200"/>
          </a:xfrm>
          <a:prstGeom prst="ellipse">
            <a:avLst/>
          </a:prstGeom>
          <a:solidFill>
            <a:schemeClr val="accent1"/>
          </a:solidFill>
          <a:ln cap="flat" cmpd="sng" w="2857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1" name="Google Shape;991;p61"/>
          <p:cNvSpPr/>
          <p:nvPr/>
        </p:nvSpPr>
        <p:spPr>
          <a:xfrm>
            <a:off x="3393238" y="2952363"/>
            <a:ext cx="238200" cy="238200"/>
          </a:xfrm>
          <a:prstGeom prst="ellipse">
            <a:avLst/>
          </a:prstGeom>
          <a:solidFill>
            <a:schemeClr val="accent2"/>
          </a:solidFill>
          <a:ln cap="flat" cmpd="sng" w="2857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2" name="Google Shape;992;p61"/>
          <p:cNvSpPr/>
          <p:nvPr/>
        </p:nvSpPr>
        <p:spPr>
          <a:xfrm>
            <a:off x="5024738" y="3849775"/>
            <a:ext cx="238200" cy="238200"/>
          </a:xfrm>
          <a:prstGeom prst="ellipse">
            <a:avLst/>
          </a:prstGeom>
          <a:solidFill>
            <a:schemeClr val="accent6"/>
          </a:solidFill>
          <a:ln cap="flat" cmpd="sng" w="2857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3" name="Google Shape;993;p61"/>
          <p:cNvSpPr/>
          <p:nvPr/>
        </p:nvSpPr>
        <p:spPr>
          <a:xfrm>
            <a:off x="5024738" y="2166275"/>
            <a:ext cx="238200" cy="238200"/>
          </a:xfrm>
          <a:prstGeom prst="ellipse">
            <a:avLst/>
          </a:prstGeom>
          <a:solidFill>
            <a:schemeClr val="accent1"/>
          </a:solidFill>
          <a:ln cap="flat" cmpd="sng" w="2857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4" name="Google Shape;994;p61"/>
          <p:cNvSpPr/>
          <p:nvPr/>
        </p:nvSpPr>
        <p:spPr>
          <a:xfrm>
            <a:off x="1653688" y="1300275"/>
            <a:ext cx="238200" cy="238200"/>
          </a:xfrm>
          <a:prstGeom prst="ellipse">
            <a:avLst/>
          </a:prstGeom>
          <a:solidFill>
            <a:schemeClr val="accent2"/>
          </a:solidFill>
          <a:ln cap="flat" cmpd="sng" w="2857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5" name="Google Shape;995;p61"/>
          <p:cNvSpPr/>
          <p:nvPr/>
        </p:nvSpPr>
        <p:spPr>
          <a:xfrm>
            <a:off x="3686913" y="1300275"/>
            <a:ext cx="238200" cy="238200"/>
          </a:xfrm>
          <a:prstGeom prst="ellipse">
            <a:avLst/>
          </a:prstGeom>
          <a:solidFill>
            <a:schemeClr val="accent6"/>
          </a:solidFill>
          <a:ln cap="flat" cmpd="sng" w="2857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6" name="Google Shape;996;p61"/>
          <p:cNvSpPr/>
          <p:nvPr/>
        </p:nvSpPr>
        <p:spPr>
          <a:xfrm>
            <a:off x="6015838" y="1287675"/>
            <a:ext cx="238200" cy="238200"/>
          </a:xfrm>
          <a:prstGeom prst="ellipse">
            <a:avLst/>
          </a:prstGeom>
          <a:solidFill>
            <a:schemeClr val="accent1"/>
          </a:solidFill>
          <a:ln cap="flat" cmpd="sng" w="2857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7" name="Google Shape;997;p61"/>
          <p:cNvSpPr txBox="1"/>
          <p:nvPr/>
        </p:nvSpPr>
        <p:spPr>
          <a:xfrm>
            <a:off x="1949400" y="1312875"/>
            <a:ext cx="1430100" cy="21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n" sz="1800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rPr>
              <a:t>Simple</a:t>
            </a:r>
            <a:endParaRPr b="1" i="0" sz="1800" u="none" cap="none" strike="noStrike">
              <a:solidFill>
                <a:schemeClr val="accent5"/>
              </a:solidFill>
              <a:latin typeface="Aldrich"/>
              <a:ea typeface="Aldrich"/>
              <a:cs typeface="Aldrich"/>
              <a:sym typeface="Aldrich"/>
            </a:endParaRPr>
          </a:p>
        </p:txBody>
      </p:sp>
      <p:sp>
        <p:nvSpPr>
          <p:cNvPr id="998" name="Google Shape;998;p61"/>
          <p:cNvSpPr txBox="1"/>
          <p:nvPr/>
        </p:nvSpPr>
        <p:spPr>
          <a:xfrm>
            <a:off x="3982625" y="1312875"/>
            <a:ext cx="1430100" cy="21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n" sz="1800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rPr>
              <a:t>Moderate</a:t>
            </a:r>
            <a:endParaRPr b="1" i="0" sz="1800" u="none" cap="none" strike="noStrike">
              <a:solidFill>
                <a:schemeClr val="accent5"/>
              </a:solidFill>
              <a:latin typeface="Aldrich"/>
              <a:ea typeface="Aldrich"/>
              <a:cs typeface="Aldrich"/>
              <a:sym typeface="Aldrich"/>
            </a:endParaRPr>
          </a:p>
        </p:txBody>
      </p:sp>
      <p:sp>
        <p:nvSpPr>
          <p:cNvPr id="999" name="Google Shape;999;p61"/>
          <p:cNvSpPr txBox="1"/>
          <p:nvPr/>
        </p:nvSpPr>
        <p:spPr>
          <a:xfrm>
            <a:off x="6311550" y="1300275"/>
            <a:ext cx="1430100" cy="21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n" sz="1800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rPr>
              <a:t>Complex</a:t>
            </a:r>
            <a:endParaRPr b="1" i="0" sz="1800" u="none" cap="none" strike="noStrike">
              <a:solidFill>
                <a:schemeClr val="accent5"/>
              </a:solidFill>
              <a:latin typeface="Aldrich"/>
              <a:ea typeface="Aldrich"/>
              <a:cs typeface="Aldrich"/>
              <a:sym typeface="Aldrich"/>
            </a:endParaRPr>
          </a:p>
        </p:txBody>
      </p:sp>
      <p:cxnSp>
        <p:nvCxnSpPr>
          <p:cNvPr id="1000" name="Google Shape;1000;p61"/>
          <p:cNvCxnSpPr/>
          <p:nvPr/>
        </p:nvCxnSpPr>
        <p:spPr>
          <a:xfrm>
            <a:off x="2414125" y="3068824"/>
            <a:ext cx="781800" cy="0"/>
          </a:xfrm>
          <a:prstGeom prst="straightConnector1">
            <a:avLst/>
          </a:prstGeom>
          <a:noFill/>
          <a:ln cap="flat" cmpd="sng" w="28575">
            <a:solidFill>
              <a:schemeClr val="accent5"/>
            </a:solidFill>
            <a:prstDash val="solid"/>
            <a:round/>
            <a:headEnd len="sm" w="sm" type="none"/>
            <a:tailEnd len="med" w="med" type="oval"/>
          </a:ln>
        </p:spPr>
      </p:cxnSp>
      <p:cxnSp>
        <p:nvCxnSpPr>
          <p:cNvPr id="1001" name="Google Shape;1001;p61"/>
          <p:cNvCxnSpPr/>
          <p:nvPr/>
        </p:nvCxnSpPr>
        <p:spPr>
          <a:xfrm rot="10800000">
            <a:off x="5904525" y="3071474"/>
            <a:ext cx="781800" cy="0"/>
          </a:xfrm>
          <a:prstGeom prst="straightConnector1">
            <a:avLst/>
          </a:prstGeom>
          <a:noFill/>
          <a:ln cap="flat" cmpd="sng" w="28575">
            <a:solidFill>
              <a:schemeClr val="accent5"/>
            </a:solidFill>
            <a:prstDash val="solid"/>
            <a:round/>
            <a:headEnd len="sm" w="sm" type="none"/>
            <a:tailEnd len="med" w="med" type="oval"/>
          </a:ln>
        </p:spPr>
      </p:cxnSp>
      <p:sp>
        <p:nvSpPr>
          <p:cNvPr id="1002" name="Google Shape;1002;p61"/>
          <p:cNvSpPr txBox="1"/>
          <p:nvPr/>
        </p:nvSpPr>
        <p:spPr>
          <a:xfrm>
            <a:off x="6686319" y="2776436"/>
            <a:ext cx="2079600" cy="59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>
                <a:solidFill>
                  <a:schemeClr val="accent5"/>
                </a:solidFill>
                <a:latin typeface="Didact Gothic"/>
                <a:ea typeface="Didact Gothic"/>
                <a:cs typeface="Didact Gothic"/>
                <a:sym typeface="Didact Gothic"/>
              </a:rPr>
              <a:t>Hold a full conversation in a language of interest</a:t>
            </a:r>
            <a:endParaRPr b="0" i="0" sz="1400" u="none" cap="none" strike="noStrike">
              <a:solidFill>
                <a:schemeClr val="accent5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1003" name="Google Shape;1003;p61"/>
          <p:cNvSpPr txBox="1"/>
          <p:nvPr/>
        </p:nvSpPr>
        <p:spPr>
          <a:xfrm>
            <a:off x="378075" y="2776433"/>
            <a:ext cx="2079600" cy="59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>
                <a:solidFill>
                  <a:schemeClr val="accent5"/>
                </a:solidFill>
                <a:latin typeface="Didact Gothic"/>
                <a:ea typeface="Didact Gothic"/>
                <a:cs typeface="Didact Gothic"/>
                <a:sym typeface="Didact Gothic"/>
              </a:rPr>
              <a:t>Understand  the customs of the people</a:t>
            </a:r>
            <a:endParaRPr>
              <a:solidFill>
                <a:schemeClr val="accent5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>
                <a:solidFill>
                  <a:schemeClr val="accent5"/>
                </a:solidFill>
                <a:latin typeface="Didact Gothic"/>
                <a:ea typeface="Didact Gothic"/>
                <a:cs typeface="Didact Gothic"/>
                <a:sym typeface="Didact Gothic"/>
              </a:rPr>
              <a:t>who speak this language</a:t>
            </a:r>
            <a:endParaRPr b="0" i="0" sz="1400" u="none" cap="none" strike="noStrike">
              <a:solidFill>
                <a:schemeClr val="accent5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1004" name="Google Shape;1004;p61"/>
          <p:cNvSpPr txBox="1"/>
          <p:nvPr/>
        </p:nvSpPr>
        <p:spPr>
          <a:xfrm>
            <a:off x="737275" y="3673833"/>
            <a:ext cx="2079600" cy="59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>
                <a:solidFill>
                  <a:schemeClr val="accent5"/>
                </a:solidFill>
                <a:latin typeface="Didact Gothic"/>
                <a:ea typeface="Didact Gothic"/>
                <a:cs typeface="Didact Gothic"/>
                <a:sym typeface="Didact Gothic"/>
              </a:rPr>
              <a:t>Apply new phrases in a language of interest</a:t>
            </a:r>
            <a:endParaRPr b="0" i="0" sz="1400" u="none" cap="none" strike="noStrike">
              <a:solidFill>
                <a:schemeClr val="accent5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pic>
        <p:nvPicPr>
          <p:cNvPr id="1005" name="Google Shape;1005;p61"/>
          <p:cNvPicPr preferRelativeResize="0"/>
          <p:nvPr/>
        </p:nvPicPr>
        <p:blipFill rotWithShape="1">
          <a:blip r:embed="rId3">
            <a:alphaModFix/>
          </a:blip>
          <a:srcRect b="2299" l="1997" r="1495" t="2271"/>
          <a:stretch/>
        </p:blipFill>
        <p:spPr>
          <a:xfrm>
            <a:off x="3897425" y="2481673"/>
            <a:ext cx="1305600" cy="12909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9" name="Shape 1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0" name="Google Shape;1010;p62"/>
          <p:cNvSpPr txBox="1"/>
          <p:nvPr>
            <p:ph type="ctrTitle"/>
          </p:nvPr>
        </p:nvSpPr>
        <p:spPr>
          <a:xfrm>
            <a:off x="982875" y="2123475"/>
            <a:ext cx="7183200" cy="1124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</a:pPr>
            <a:r>
              <a:rPr lang="en"/>
              <a:t>VALUES IN DESIGN</a:t>
            </a:r>
            <a:endParaRPr/>
          </a:p>
        </p:txBody>
      </p:sp>
      <p:sp>
        <p:nvSpPr>
          <p:cNvPr id="1011" name="Google Shape;1011;p62"/>
          <p:cNvSpPr txBox="1"/>
          <p:nvPr>
            <p:ph idx="2" type="title"/>
          </p:nvPr>
        </p:nvSpPr>
        <p:spPr>
          <a:xfrm>
            <a:off x="2492100" y="1483386"/>
            <a:ext cx="4159800" cy="70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1012" name="Google Shape;1012;p62"/>
          <p:cNvSpPr/>
          <p:nvPr/>
        </p:nvSpPr>
        <p:spPr>
          <a:xfrm>
            <a:off x="3655800" y="3866701"/>
            <a:ext cx="1832405" cy="244805"/>
          </a:xfrm>
          <a:custGeom>
            <a:rect b="b" l="l" r="r" t="t"/>
            <a:pathLst>
              <a:path extrusionOk="0" h="7463" w="55866">
                <a:moveTo>
                  <a:pt x="16082" y="0"/>
                </a:moveTo>
                <a:cubicBezTo>
                  <a:pt x="15991" y="0"/>
                  <a:pt x="15916" y="25"/>
                  <a:pt x="15866" y="75"/>
                </a:cubicBezTo>
                <a:lnTo>
                  <a:pt x="8247" y="6542"/>
                </a:lnTo>
                <a:lnTo>
                  <a:pt x="728" y="75"/>
                </a:lnTo>
                <a:cubicBezTo>
                  <a:pt x="634" y="34"/>
                  <a:pt x="528" y="10"/>
                  <a:pt x="428" y="10"/>
                </a:cubicBezTo>
                <a:cubicBezTo>
                  <a:pt x="287" y="10"/>
                  <a:pt x="160" y="58"/>
                  <a:pt x="101" y="176"/>
                </a:cubicBezTo>
                <a:cubicBezTo>
                  <a:pt x="1" y="276"/>
                  <a:pt x="1" y="602"/>
                  <a:pt x="101" y="702"/>
                </a:cubicBezTo>
                <a:lnTo>
                  <a:pt x="8021" y="7369"/>
                </a:lnTo>
                <a:cubicBezTo>
                  <a:pt x="8084" y="7431"/>
                  <a:pt x="8165" y="7463"/>
                  <a:pt x="8256" y="7463"/>
                </a:cubicBezTo>
                <a:cubicBezTo>
                  <a:pt x="8347" y="7463"/>
                  <a:pt x="8447" y="7431"/>
                  <a:pt x="8547" y="7369"/>
                </a:cubicBezTo>
                <a:lnTo>
                  <a:pt x="16066" y="1003"/>
                </a:lnTo>
                <a:lnTo>
                  <a:pt x="23685" y="7369"/>
                </a:lnTo>
                <a:cubicBezTo>
                  <a:pt x="23748" y="7431"/>
                  <a:pt x="23854" y="7463"/>
                  <a:pt x="23958" y="7463"/>
                </a:cubicBezTo>
                <a:cubicBezTo>
                  <a:pt x="24061" y="7463"/>
                  <a:pt x="24161" y="7431"/>
                  <a:pt x="24212" y="7369"/>
                </a:cubicBezTo>
                <a:lnTo>
                  <a:pt x="31831" y="1003"/>
                </a:lnTo>
                <a:lnTo>
                  <a:pt x="39349" y="7369"/>
                </a:lnTo>
                <a:cubicBezTo>
                  <a:pt x="39462" y="7431"/>
                  <a:pt x="39569" y="7463"/>
                  <a:pt x="39672" y="7463"/>
                </a:cubicBezTo>
                <a:cubicBezTo>
                  <a:pt x="39776" y="7463"/>
                  <a:pt x="39876" y="7431"/>
                  <a:pt x="39976" y="7369"/>
                </a:cubicBezTo>
                <a:lnTo>
                  <a:pt x="47495" y="1003"/>
                </a:lnTo>
                <a:lnTo>
                  <a:pt x="55139" y="7369"/>
                </a:lnTo>
                <a:cubicBezTo>
                  <a:pt x="55225" y="7422"/>
                  <a:pt x="55310" y="7453"/>
                  <a:pt x="55388" y="7453"/>
                </a:cubicBezTo>
                <a:cubicBezTo>
                  <a:pt x="55493" y="7453"/>
                  <a:pt x="55583" y="7398"/>
                  <a:pt x="55640" y="7268"/>
                </a:cubicBezTo>
                <a:cubicBezTo>
                  <a:pt x="55866" y="7168"/>
                  <a:pt x="55866" y="6867"/>
                  <a:pt x="55640" y="6742"/>
                </a:cubicBezTo>
                <a:lnTo>
                  <a:pt x="47821" y="75"/>
                </a:lnTo>
                <a:cubicBezTo>
                  <a:pt x="47720" y="25"/>
                  <a:pt x="47614" y="0"/>
                  <a:pt x="47520" y="0"/>
                </a:cubicBezTo>
                <a:cubicBezTo>
                  <a:pt x="47426" y="0"/>
                  <a:pt x="47345" y="25"/>
                  <a:pt x="47294" y="75"/>
                </a:cubicBezTo>
                <a:lnTo>
                  <a:pt x="39675" y="6542"/>
                </a:lnTo>
                <a:lnTo>
                  <a:pt x="32056" y="75"/>
                </a:lnTo>
                <a:cubicBezTo>
                  <a:pt x="32006" y="25"/>
                  <a:pt x="31925" y="0"/>
                  <a:pt x="31831" y="0"/>
                </a:cubicBezTo>
                <a:cubicBezTo>
                  <a:pt x="31737" y="0"/>
                  <a:pt x="31630" y="25"/>
                  <a:pt x="31530" y="75"/>
                </a:cubicBezTo>
                <a:lnTo>
                  <a:pt x="24011" y="6542"/>
                </a:lnTo>
                <a:lnTo>
                  <a:pt x="16392" y="75"/>
                </a:lnTo>
                <a:cubicBezTo>
                  <a:pt x="16279" y="25"/>
                  <a:pt x="16173" y="0"/>
                  <a:pt x="160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13" name="Google Shape;1013;p62"/>
          <p:cNvGrpSpPr/>
          <p:nvPr/>
        </p:nvGrpSpPr>
        <p:grpSpPr>
          <a:xfrm rot="10667963">
            <a:off x="7414433" y="1387686"/>
            <a:ext cx="1473990" cy="2698189"/>
            <a:chOff x="365627" y="228600"/>
            <a:chExt cx="1473934" cy="2698088"/>
          </a:xfrm>
        </p:grpSpPr>
        <p:grpSp>
          <p:nvGrpSpPr>
            <p:cNvPr id="1014" name="Google Shape;1014;p62"/>
            <p:cNvGrpSpPr/>
            <p:nvPr/>
          </p:nvGrpSpPr>
          <p:grpSpPr>
            <a:xfrm flipH="1" rot="-617154">
              <a:off x="575875" y="402327"/>
              <a:ext cx="1053440" cy="2449993"/>
              <a:chOff x="3817855" y="1437512"/>
              <a:chExt cx="541146" cy="1128254"/>
            </a:xfrm>
          </p:grpSpPr>
          <p:sp>
            <p:nvSpPr>
              <p:cNvPr id="1015" name="Google Shape;1015;p62"/>
              <p:cNvSpPr/>
              <p:nvPr/>
            </p:nvSpPr>
            <p:spPr>
              <a:xfrm>
                <a:off x="3817855" y="1437512"/>
                <a:ext cx="541146" cy="1128254"/>
              </a:xfrm>
              <a:custGeom>
                <a:rect b="b" l="l" r="r" t="t"/>
                <a:pathLst>
                  <a:path extrusionOk="0" h="59625" w="28598">
                    <a:moveTo>
                      <a:pt x="101" y="0"/>
                    </a:moveTo>
                    <a:lnTo>
                      <a:pt x="1" y="426"/>
                    </a:lnTo>
                    <a:cubicBezTo>
                      <a:pt x="16066" y="3359"/>
                      <a:pt x="28197" y="17344"/>
                      <a:pt x="28197" y="34161"/>
                    </a:cubicBezTo>
                    <a:lnTo>
                      <a:pt x="28197" y="34462"/>
                    </a:lnTo>
                    <a:cubicBezTo>
                      <a:pt x="28096" y="44286"/>
                      <a:pt x="23911" y="53058"/>
                      <a:pt x="17219" y="59324"/>
                    </a:cubicBezTo>
                    <a:lnTo>
                      <a:pt x="17545" y="59625"/>
                    </a:lnTo>
                    <a:cubicBezTo>
                      <a:pt x="24212" y="53359"/>
                      <a:pt x="28497" y="44386"/>
                      <a:pt x="28598" y="34462"/>
                    </a:cubicBezTo>
                    <a:lnTo>
                      <a:pt x="28598" y="34161"/>
                    </a:lnTo>
                    <a:cubicBezTo>
                      <a:pt x="28598" y="17143"/>
                      <a:pt x="16292" y="2933"/>
                      <a:pt x="10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6" name="Google Shape;1016;p62"/>
              <p:cNvSpPr/>
              <p:nvPr/>
            </p:nvSpPr>
            <p:spPr>
              <a:xfrm>
                <a:off x="3985754" y="1615346"/>
                <a:ext cx="39378" cy="29898"/>
              </a:xfrm>
              <a:custGeom>
                <a:rect b="b" l="l" r="r" t="t"/>
                <a:pathLst>
                  <a:path extrusionOk="0" h="1580" w="2081">
                    <a:moveTo>
                      <a:pt x="1053" y="1"/>
                    </a:moveTo>
                    <a:cubicBezTo>
                      <a:pt x="0" y="1"/>
                      <a:pt x="0" y="1580"/>
                      <a:pt x="1053" y="1580"/>
                    </a:cubicBezTo>
                    <a:cubicBezTo>
                      <a:pt x="2080" y="1580"/>
                      <a:pt x="2080" y="1"/>
                      <a:pt x="105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17" name="Google Shape;1017;p62"/>
            <p:cNvSpPr/>
            <p:nvPr/>
          </p:nvSpPr>
          <p:spPr>
            <a:xfrm>
              <a:off x="1419225" y="228600"/>
              <a:ext cx="142800" cy="142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18" name="Google Shape;1018;p62"/>
          <p:cNvGrpSpPr/>
          <p:nvPr/>
        </p:nvGrpSpPr>
        <p:grpSpPr>
          <a:xfrm rot="-230834">
            <a:off x="217681" y="1063700"/>
            <a:ext cx="1474014" cy="2698233"/>
            <a:chOff x="365627" y="228600"/>
            <a:chExt cx="1473934" cy="2698088"/>
          </a:xfrm>
        </p:grpSpPr>
        <p:grpSp>
          <p:nvGrpSpPr>
            <p:cNvPr id="1019" name="Google Shape;1019;p62"/>
            <p:cNvGrpSpPr/>
            <p:nvPr/>
          </p:nvGrpSpPr>
          <p:grpSpPr>
            <a:xfrm flipH="1" rot="-617154">
              <a:off x="575875" y="402327"/>
              <a:ext cx="1053440" cy="2449993"/>
              <a:chOff x="3817855" y="1437512"/>
              <a:chExt cx="541146" cy="1128254"/>
            </a:xfrm>
          </p:grpSpPr>
          <p:sp>
            <p:nvSpPr>
              <p:cNvPr id="1020" name="Google Shape;1020;p62"/>
              <p:cNvSpPr/>
              <p:nvPr/>
            </p:nvSpPr>
            <p:spPr>
              <a:xfrm>
                <a:off x="3817855" y="1437512"/>
                <a:ext cx="541146" cy="1128254"/>
              </a:xfrm>
              <a:custGeom>
                <a:rect b="b" l="l" r="r" t="t"/>
                <a:pathLst>
                  <a:path extrusionOk="0" h="59625" w="28598">
                    <a:moveTo>
                      <a:pt x="101" y="0"/>
                    </a:moveTo>
                    <a:lnTo>
                      <a:pt x="1" y="426"/>
                    </a:lnTo>
                    <a:cubicBezTo>
                      <a:pt x="16066" y="3359"/>
                      <a:pt x="28197" y="17344"/>
                      <a:pt x="28197" y="34161"/>
                    </a:cubicBezTo>
                    <a:lnTo>
                      <a:pt x="28197" y="34462"/>
                    </a:lnTo>
                    <a:cubicBezTo>
                      <a:pt x="28096" y="44286"/>
                      <a:pt x="23911" y="53058"/>
                      <a:pt x="17219" y="59324"/>
                    </a:cubicBezTo>
                    <a:lnTo>
                      <a:pt x="17545" y="59625"/>
                    </a:lnTo>
                    <a:cubicBezTo>
                      <a:pt x="24212" y="53359"/>
                      <a:pt x="28497" y="44386"/>
                      <a:pt x="28598" y="34462"/>
                    </a:cubicBezTo>
                    <a:lnTo>
                      <a:pt x="28598" y="34161"/>
                    </a:lnTo>
                    <a:cubicBezTo>
                      <a:pt x="28598" y="17143"/>
                      <a:pt x="16292" y="2933"/>
                      <a:pt x="10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1" name="Google Shape;1021;p62"/>
              <p:cNvSpPr/>
              <p:nvPr/>
            </p:nvSpPr>
            <p:spPr>
              <a:xfrm>
                <a:off x="3985754" y="1615346"/>
                <a:ext cx="39378" cy="29898"/>
              </a:xfrm>
              <a:custGeom>
                <a:rect b="b" l="l" r="r" t="t"/>
                <a:pathLst>
                  <a:path extrusionOk="0" h="1580" w="2081">
                    <a:moveTo>
                      <a:pt x="1053" y="1"/>
                    </a:moveTo>
                    <a:cubicBezTo>
                      <a:pt x="0" y="1"/>
                      <a:pt x="0" y="1580"/>
                      <a:pt x="1053" y="1580"/>
                    </a:cubicBezTo>
                    <a:cubicBezTo>
                      <a:pt x="2080" y="1580"/>
                      <a:pt x="2080" y="1"/>
                      <a:pt x="105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22" name="Google Shape;1022;p62"/>
            <p:cNvSpPr/>
            <p:nvPr/>
          </p:nvSpPr>
          <p:spPr>
            <a:xfrm>
              <a:off x="1419225" y="228600"/>
              <a:ext cx="142800" cy="142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6" name="Shape 1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Google Shape;1027;p63"/>
          <p:cNvSpPr txBox="1"/>
          <p:nvPr>
            <p:ph type="title"/>
          </p:nvPr>
        </p:nvSpPr>
        <p:spPr>
          <a:xfrm>
            <a:off x="722375" y="530750"/>
            <a:ext cx="7699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Values in Design</a:t>
            </a:r>
            <a:endParaRPr/>
          </a:p>
        </p:txBody>
      </p:sp>
      <p:sp>
        <p:nvSpPr>
          <p:cNvPr id="1028" name="Google Shape;1028;p63"/>
          <p:cNvSpPr txBox="1"/>
          <p:nvPr>
            <p:ph idx="4294967295" type="subTitle"/>
          </p:nvPr>
        </p:nvSpPr>
        <p:spPr>
          <a:xfrm>
            <a:off x="682450" y="1073050"/>
            <a:ext cx="7431900" cy="368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One of our main values is </a:t>
            </a:r>
            <a:r>
              <a:rPr b="1" lang="en" sz="2000">
                <a:solidFill>
                  <a:schemeClr val="accent1"/>
                </a:solidFill>
                <a:latin typeface="Aldrich"/>
                <a:ea typeface="Aldrich"/>
                <a:cs typeface="Aldrich"/>
                <a:sym typeface="Aldrich"/>
              </a:rPr>
              <a:t>respect</a:t>
            </a:r>
            <a:r>
              <a:rPr lang="en" sz="2000"/>
              <a:t>, </a:t>
            </a:r>
            <a:r>
              <a:rPr lang="en" sz="2000"/>
              <a:t>particularly</a:t>
            </a:r>
            <a:r>
              <a:rPr lang="en" sz="2000"/>
              <a:t> respecting the culture and people behind the languages we hope to integrate in the app.</a:t>
            </a:r>
            <a:endParaRPr sz="2000"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In designing this app, we also hope to make it </a:t>
            </a:r>
            <a:r>
              <a:rPr b="1" lang="en" sz="2000">
                <a:solidFill>
                  <a:schemeClr val="accent1"/>
                </a:solidFill>
                <a:latin typeface="Aldrich"/>
                <a:ea typeface="Aldrich"/>
                <a:cs typeface="Aldrich"/>
                <a:sym typeface="Aldrich"/>
              </a:rPr>
              <a:t>accessible</a:t>
            </a:r>
            <a:r>
              <a:rPr lang="en" sz="2000"/>
              <a:t> to all (people from all socioeconomic, racial, visible and hidden (dis)ability backgrounds). </a:t>
            </a:r>
            <a:endParaRPr sz="2000"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We aspire to make this a tool that all people can use, making VR accessible to those it has not been allowed to before and hoping to </a:t>
            </a:r>
            <a:r>
              <a:rPr b="1" lang="en" sz="2000">
                <a:solidFill>
                  <a:schemeClr val="accent1"/>
                </a:solidFill>
                <a:latin typeface="Aldrich"/>
                <a:ea typeface="Aldrich"/>
                <a:cs typeface="Aldrich"/>
                <a:sym typeface="Aldrich"/>
              </a:rPr>
              <a:t>avoid </a:t>
            </a:r>
            <a:r>
              <a:rPr b="1" lang="en" sz="2000">
                <a:solidFill>
                  <a:schemeClr val="accent1"/>
                </a:solidFill>
                <a:latin typeface="Aldrich"/>
                <a:ea typeface="Aldrich"/>
                <a:cs typeface="Aldrich"/>
                <a:sym typeface="Aldrich"/>
              </a:rPr>
              <a:t>exacerbating</a:t>
            </a:r>
            <a:r>
              <a:rPr b="1" lang="en" sz="2000">
                <a:solidFill>
                  <a:schemeClr val="accent1"/>
                </a:solidFill>
                <a:latin typeface="Aldrich"/>
                <a:ea typeface="Aldrich"/>
                <a:cs typeface="Aldrich"/>
                <a:sym typeface="Aldrich"/>
              </a:rPr>
              <a:t> the current educational inequalities that exist</a:t>
            </a:r>
            <a:r>
              <a:rPr lang="en" sz="2000"/>
              <a:t> in the U.S. and </a:t>
            </a:r>
            <a:r>
              <a:rPr lang="en" sz="2000"/>
              <a:t>around</a:t>
            </a:r>
            <a:r>
              <a:rPr lang="en" sz="2000"/>
              <a:t> the world.</a:t>
            </a:r>
            <a:endParaRPr sz="20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2" name="Shape 1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Google Shape;1033;p64"/>
          <p:cNvSpPr txBox="1"/>
          <p:nvPr>
            <p:ph type="ctrTitle"/>
          </p:nvPr>
        </p:nvSpPr>
        <p:spPr>
          <a:xfrm>
            <a:off x="982875" y="2123475"/>
            <a:ext cx="7183200" cy="1124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</a:pPr>
            <a:r>
              <a:rPr lang="en"/>
              <a:t>STORYBOARDING</a:t>
            </a:r>
            <a:endParaRPr/>
          </a:p>
        </p:txBody>
      </p:sp>
      <p:sp>
        <p:nvSpPr>
          <p:cNvPr id="1034" name="Google Shape;1034;p64"/>
          <p:cNvSpPr txBox="1"/>
          <p:nvPr>
            <p:ph idx="2" type="title"/>
          </p:nvPr>
        </p:nvSpPr>
        <p:spPr>
          <a:xfrm>
            <a:off x="2492100" y="1483386"/>
            <a:ext cx="4159800" cy="70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"/>
              <a:t>05</a:t>
            </a:r>
            <a:endParaRPr/>
          </a:p>
        </p:txBody>
      </p:sp>
      <p:sp>
        <p:nvSpPr>
          <p:cNvPr id="1035" name="Google Shape;1035;p64"/>
          <p:cNvSpPr/>
          <p:nvPr/>
        </p:nvSpPr>
        <p:spPr>
          <a:xfrm>
            <a:off x="3655800" y="3866701"/>
            <a:ext cx="1832405" cy="244805"/>
          </a:xfrm>
          <a:custGeom>
            <a:rect b="b" l="l" r="r" t="t"/>
            <a:pathLst>
              <a:path extrusionOk="0" h="7463" w="55866">
                <a:moveTo>
                  <a:pt x="16082" y="0"/>
                </a:moveTo>
                <a:cubicBezTo>
                  <a:pt x="15991" y="0"/>
                  <a:pt x="15916" y="25"/>
                  <a:pt x="15866" y="75"/>
                </a:cubicBezTo>
                <a:lnTo>
                  <a:pt x="8247" y="6542"/>
                </a:lnTo>
                <a:lnTo>
                  <a:pt x="728" y="75"/>
                </a:lnTo>
                <a:cubicBezTo>
                  <a:pt x="634" y="34"/>
                  <a:pt x="528" y="10"/>
                  <a:pt x="428" y="10"/>
                </a:cubicBezTo>
                <a:cubicBezTo>
                  <a:pt x="287" y="10"/>
                  <a:pt x="160" y="58"/>
                  <a:pt x="101" y="176"/>
                </a:cubicBezTo>
                <a:cubicBezTo>
                  <a:pt x="1" y="276"/>
                  <a:pt x="1" y="602"/>
                  <a:pt x="101" y="702"/>
                </a:cubicBezTo>
                <a:lnTo>
                  <a:pt x="8021" y="7369"/>
                </a:lnTo>
                <a:cubicBezTo>
                  <a:pt x="8084" y="7431"/>
                  <a:pt x="8165" y="7463"/>
                  <a:pt x="8256" y="7463"/>
                </a:cubicBezTo>
                <a:cubicBezTo>
                  <a:pt x="8347" y="7463"/>
                  <a:pt x="8447" y="7431"/>
                  <a:pt x="8547" y="7369"/>
                </a:cubicBezTo>
                <a:lnTo>
                  <a:pt x="16066" y="1003"/>
                </a:lnTo>
                <a:lnTo>
                  <a:pt x="23685" y="7369"/>
                </a:lnTo>
                <a:cubicBezTo>
                  <a:pt x="23748" y="7431"/>
                  <a:pt x="23854" y="7463"/>
                  <a:pt x="23958" y="7463"/>
                </a:cubicBezTo>
                <a:cubicBezTo>
                  <a:pt x="24061" y="7463"/>
                  <a:pt x="24161" y="7431"/>
                  <a:pt x="24212" y="7369"/>
                </a:cubicBezTo>
                <a:lnTo>
                  <a:pt x="31831" y="1003"/>
                </a:lnTo>
                <a:lnTo>
                  <a:pt x="39349" y="7369"/>
                </a:lnTo>
                <a:cubicBezTo>
                  <a:pt x="39462" y="7431"/>
                  <a:pt x="39569" y="7463"/>
                  <a:pt x="39672" y="7463"/>
                </a:cubicBezTo>
                <a:cubicBezTo>
                  <a:pt x="39776" y="7463"/>
                  <a:pt x="39876" y="7431"/>
                  <a:pt x="39976" y="7369"/>
                </a:cubicBezTo>
                <a:lnTo>
                  <a:pt x="47495" y="1003"/>
                </a:lnTo>
                <a:lnTo>
                  <a:pt x="55139" y="7369"/>
                </a:lnTo>
                <a:cubicBezTo>
                  <a:pt x="55225" y="7422"/>
                  <a:pt x="55310" y="7453"/>
                  <a:pt x="55388" y="7453"/>
                </a:cubicBezTo>
                <a:cubicBezTo>
                  <a:pt x="55493" y="7453"/>
                  <a:pt x="55583" y="7398"/>
                  <a:pt x="55640" y="7268"/>
                </a:cubicBezTo>
                <a:cubicBezTo>
                  <a:pt x="55866" y="7168"/>
                  <a:pt x="55866" y="6867"/>
                  <a:pt x="55640" y="6742"/>
                </a:cubicBezTo>
                <a:lnTo>
                  <a:pt x="47821" y="75"/>
                </a:lnTo>
                <a:cubicBezTo>
                  <a:pt x="47720" y="25"/>
                  <a:pt x="47614" y="0"/>
                  <a:pt x="47520" y="0"/>
                </a:cubicBezTo>
                <a:cubicBezTo>
                  <a:pt x="47426" y="0"/>
                  <a:pt x="47345" y="25"/>
                  <a:pt x="47294" y="75"/>
                </a:cubicBezTo>
                <a:lnTo>
                  <a:pt x="39675" y="6542"/>
                </a:lnTo>
                <a:lnTo>
                  <a:pt x="32056" y="75"/>
                </a:lnTo>
                <a:cubicBezTo>
                  <a:pt x="32006" y="25"/>
                  <a:pt x="31925" y="0"/>
                  <a:pt x="31831" y="0"/>
                </a:cubicBezTo>
                <a:cubicBezTo>
                  <a:pt x="31737" y="0"/>
                  <a:pt x="31630" y="25"/>
                  <a:pt x="31530" y="75"/>
                </a:cubicBezTo>
                <a:lnTo>
                  <a:pt x="24011" y="6542"/>
                </a:lnTo>
                <a:lnTo>
                  <a:pt x="16392" y="75"/>
                </a:lnTo>
                <a:cubicBezTo>
                  <a:pt x="16279" y="25"/>
                  <a:pt x="16173" y="0"/>
                  <a:pt x="160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36" name="Google Shape;1036;p64"/>
          <p:cNvGrpSpPr/>
          <p:nvPr/>
        </p:nvGrpSpPr>
        <p:grpSpPr>
          <a:xfrm rot="10667963">
            <a:off x="7414433" y="1387686"/>
            <a:ext cx="1473990" cy="2698189"/>
            <a:chOff x="365627" y="228600"/>
            <a:chExt cx="1473934" cy="2698088"/>
          </a:xfrm>
        </p:grpSpPr>
        <p:grpSp>
          <p:nvGrpSpPr>
            <p:cNvPr id="1037" name="Google Shape;1037;p64"/>
            <p:cNvGrpSpPr/>
            <p:nvPr/>
          </p:nvGrpSpPr>
          <p:grpSpPr>
            <a:xfrm flipH="1" rot="-617154">
              <a:off x="575875" y="402327"/>
              <a:ext cx="1053440" cy="2449993"/>
              <a:chOff x="3817855" y="1437512"/>
              <a:chExt cx="541146" cy="1128254"/>
            </a:xfrm>
          </p:grpSpPr>
          <p:sp>
            <p:nvSpPr>
              <p:cNvPr id="1038" name="Google Shape;1038;p64"/>
              <p:cNvSpPr/>
              <p:nvPr/>
            </p:nvSpPr>
            <p:spPr>
              <a:xfrm>
                <a:off x="3817855" y="1437512"/>
                <a:ext cx="541146" cy="1128254"/>
              </a:xfrm>
              <a:custGeom>
                <a:rect b="b" l="l" r="r" t="t"/>
                <a:pathLst>
                  <a:path extrusionOk="0" h="59625" w="28598">
                    <a:moveTo>
                      <a:pt x="101" y="0"/>
                    </a:moveTo>
                    <a:lnTo>
                      <a:pt x="1" y="426"/>
                    </a:lnTo>
                    <a:cubicBezTo>
                      <a:pt x="16066" y="3359"/>
                      <a:pt x="28197" y="17344"/>
                      <a:pt x="28197" y="34161"/>
                    </a:cubicBezTo>
                    <a:lnTo>
                      <a:pt x="28197" y="34462"/>
                    </a:lnTo>
                    <a:cubicBezTo>
                      <a:pt x="28096" y="44286"/>
                      <a:pt x="23911" y="53058"/>
                      <a:pt x="17219" y="59324"/>
                    </a:cubicBezTo>
                    <a:lnTo>
                      <a:pt x="17545" y="59625"/>
                    </a:lnTo>
                    <a:cubicBezTo>
                      <a:pt x="24212" y="53359"/>
                      <a:pt x="28497" y="44386"/>
                      <a:pt x="28598" y="34462"/>
                    </a:cubicBezTo>
                    <a:lnTo>
                      <a:pt x="28598" y="34161"/>
                    </a:lnTo>
                    <a:cubicBezTo>
                      <a:pt x="28598" y="17143"/>
                      <a:pt x="16292" y="2933"/>
                      <a:pt x="10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9" name="Google Shape;1039;p64"/>
              <p:cNvSpPr/>
              <p:nvPr/>
            </p:nvSpPr>
            <p:spPr>
              <a:xfrm>
                <a:off x="3985754" y="1615346"/>
                <a:ext cx="39378" cy="29898"/>
              </a:xfrm>
              <a:custGeom>
                <a:rect b="b" l="l" r="r" t="t"/>
                <a:pathLst>
                  <a:path extrusionOk="0" h="1580" w="2081">
                    <a:moveTo>
                      <a:pt x="1053" y="1"/>
                    </a:moveTo>
                    <a:cubicBezTo>
                      <a:pt x="0" y="1"/>
                      <a:pt x="0" y="1580"/>
                      <a:pt x="1053" y="1580"/>
                    </a:cubicBezTo>
                    <a:cubicBezTo>
                      <a:pt x="2080" y="1580"/>
                      <a:pt x="2080" y="1"/>
                      <a:pt x="105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40" name="Google Shape;1040;p64"/>
            <p:cNvSpPr/>
            <p:nvPr/>
          </p:nvSpPr>
          <p:spPr>
            <a:xfrm>
              <a:off x="1419225" y="228600"/>
              <a:ext cx="142800" cy="142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41" name="Google Shape;1041;p64"/>
          <p:cNvGrpSpPr/>
          <p:nvPr/>
        </p:nvGrpSpPr>
        <p:grpSpPr>
          <a:xfrm rot="-230834">
            <a:off x="217681" y="1063700"/>
            <a:ext cx="1474014" cy="2698233"/>
            <a:chOff x="365627" y="228600"/>
            <a:chExt cx="1473934" cy="2698088"/>
          </a:xfrm>
        </p:grpSpPr>
        <p:grpSp>
          <p:nvGrpSpPr>
            <p:cNvPr id="1042" name="Google Shape;1042;p64"/>
            <p:cNvGrpSpPr/>
            <p:nvPr/>
          </p:nvGrpSpPr>
          <p:grpSpPr>
            <a:xfrm flipH="1" rot="-617154">
              <a:off x="575875" y="402327"/>
              <a:ext cx="1053440" cy="2449993"/>
              <a:chOff x="3817855" y="1437512"/>
              <a:chExt cx="541146" cy="1128254"/>
            </a:xfrm>
          </p:grpSpPr>
          <p:sp>
            <p:nvSpPr>
              <p:cNvPr id="1043" name="Google Shape;1043;p64"/>
              <p:cNvSpPr/>
              <p:nvPr/>
            </p:nvSpPr>
            <p:spPr>
              <a:xfrm>
                <a:off x="3817855" y="1437512"/>
                <a:ext cx="541146" cy="1128254"/>
              </a:xfrm>
              <a:custGeom>
                <a:rect b="b" l="l" r="r" t="t"/>
                <a:pathLst>
                  <a:path extrusionOk="0" h="59625" w="28598">
                    <a:moveTo>
                      <a:pt x="101" y="0"/>
                    </a:moveTo>
                    <a:lnTo>
                      <a:pt x="1" y="426"/>
                    </a:lnTo>
                    <a:cubicBezTo>
                      <a:pt x="16066" y="3359"/>
                      <a:pt x="28197" y="17344"/>
                      <a:pt x="28197" y="34161"/>
                    </a:cubicBezTo>
                    <a:lnTo>
                      <a:pt x="28197" y="34462"/>
                    </a:lnTo>
                    <a:cubicBezTo>
                      <a:pt x="28096" y="44286"/>
                      <a:pt x="23911" y="53058"/>
                      <a:pt x="17219" y="59324"/>
                    </a:cubicBezTo>
                    <a:lnTo>
                      <a:pt x="17545" y="59625"/>
                    </a:lnTo>
                    <a:cubicBezTo>
                      <a:pt x="24212" y="53359"/>
                      <a:pt x="28497" y="44386"/>
                      <a:pt x="28598" y="34462"/>
                    </a:cubicBezTo>
                    <a:lnTo>
                      <a:pt x="28598" y="34161"/>
                    </a:lnTo>
                    <a:cubicBezTo>
                      <a:pt x="28598" y="17143"/>
                      <a:pt x="16292" y="2933"/>
                      <a:pt x="10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4" name="Google Shape;1044;p64"/>
              <p:cNvSpPr/>
              <p:nvPr/>
            </p:nvSpPr>
            <p:spPr>
              <a:xfrm>
                <a:off x="3985754" y="1615346"/>
                <a:ext cx="39378" cy="29898"/>
              </a:xfrm>
              <a:custGeom>
                <a:rect b="b" l="l" r="r" t="t"/>
                <a:pathLst>
                  <a:path extrusionOk="0" h="1580" w="2081">
                    <a:moveTo>
                      <a:pt x="1053" y="1"/>
                    </a:moveTo>
                    <a:cubicBezTo>
                      <a:pt x="0" y="1"/>
                      <a:pt x="0" y="1580"/>
                      <a:pt x="1053" y="1580"/>
                    </a:cubicBezTo>
                    <a:cubicBezTo>
                      <a:pt x="2080" y="1580"/>
                      <a:pt x="2080" y="1"/>
                      <a:pt x="105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45" name="Google Shape;1045;p64"/>
            <p:cNvSpPr/>
            <p:nvPr/>
          </p:nvSpPr>
          <p:spPr>
            <a:xfrm>
              <a:off x="1419225" y="228600"/>
              <a:ext cx="142800" cy="142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9" name="Shape 1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0" name="Google Shape;1050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2600" y="309200"/>
            <a:ext cx="3357124" cy="452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1" name="Google Shape;1051;p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49925" y="309200"/>
            <a:ext cx="3357124" cy="4525104"/>
          </a:xfrm>
          <a:prstGeom prst="rect">
            <a:avLst/>
          </a:prstGeom>
          <a:noFill/>
          <a:ln>
            <a:noFill/>
          </a:ln>
        </p:spPr>
      </p:pic>
      <p:sp>
        <p:nvSpPr>
          <p:cNvPr id="1052" name="Google Shape;1052;p65"/>
          <p:cNvSpPr txBox="1"/>
          <p:nvPr>
            <p:ph idx="4294967295" type="title"/>
          </p:nvPr>
        </p:nvSpPr>
        <p:spPr>
          <a:xfrm rot="-5400000">
            <a:off x="-3140375" y="351700"/>
            <a:ext cx="7699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VIDEO STORYBOARD</a:t>
            </a:r>
            <a:endParaRPr/>
          </a:p>
        </p:txBody>
      </p:sp>
      <p:cxnSp>
        <p:nvCxnSpPr>
          <p:cNvPr id="1053" name="Google Shape;1053;p65"/>
          <p:cNvCxnSpPr/>
          <p:nvPr/>
        </p:nvCxnSpPr>
        <p:spPr>
          <a:xfrm flipH="1" rot="10800000">
            <a:off x="4310250" y="1370275"/>
            <a:ext cx="1175400" cy="3250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1057" name="Shape 1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" name="Google Shape;1058;p66"/>
          <p:cNvSpPr/>
          <p:nvPr/>
        </p:nvSpPr>
        <p:spPr>
          <a:xfrm>
            <a:off x="-583155" y="6088800"/>
            <a:ext cx="10653037" cy="159062"/>
          </a:xfrm>
          <a:custGeom>
            <a:rect b="b" l="l" r="r" t="t"/>
            <a:pathLst>
              <a:path extrusionOk="0" h="4089" w="273857">
                <a:moveTo>
                  <a:pt x="0" y="164"/>
                </a:moveTo>
                <a:lnTo>
                  <a:pt x="0" y="164"/>
                </a:lnTo>
                <a:lnTo>
                  <a:pt x="0" y="164"/>
                </a:lnTo>
                <a:lnTo>
                  <a:pt x="0" y="164"/>
                </a:lnTo>
                <a:close/>
                <a:moveTo>
                  <a:pt x="273856" y="164"/>
                </a:moveTo>
                <a:lnTo>
                  <a:pt x="273856" y="164"/>
                </a:lnTo>
                <a:lnTo>
                  <a:pt x="273856" y="4088"/>
                </a:lnTo>
                <a:lnTo>
                  <a:pt x="273856" y="4088"/>
                </a:lnTo>
                <a:lnTo>
                  <a:pt x="273856" y="164"/>
                </a:lnTo>
                <a:lnTo>
                  <a:pt x="273856" y="164"/>
                </a:lnTo>
                <a:close/>
                <a:moveTo>
                  <a:pt x="273856" y="164"/>
                </a:moveTo>
                <a:lnTo>
                  <a:pt x="273856" y="164"/>
                </a:lnTo>
                <a:lnTo>
                  <a:pt x="273856" y="164"/>
                </a:lnTo>
                <a:close/>
                <a:moveTo>
                  <a:pt x="0" y="164"/>
                </a:moveTo>
                <a:lnTo>
                  <a:pt x="0" y="164"/>
                </a:lnTo>
                <a:lnTo>
                  <a:pt x="0" y="164"/>
                </a:lnTo>
                <a:close/>
                <a:moveTo>
                  <a:pt x="0" y="164"/>
                </a:moveTo>
                <a:lnTo>
                  <a:pt x="0" y="164"/>
                </a:lnTo>
                <a:lnTo>
                  <a:pt x="0" y="164"/>
                </a:lnTo>
                <a:close/>
                <a:moveTo>
                  <a:pt x="273856" y="164"/>
                </a:moveTo>
                <a:lnTo>
                  <a:pt x="273856" y="164"/>
                </a:lnTo>
                <a:lnTo>
                  <a:pt x="273856" y="164"/>
                </a:lnTo>
                <a:close/>
                <a:moveTo>
                  <a:pt x="0" y="164"/>
                </a:moveTo>
                <a:lnTo>
                  <a:pt x="0" y="164"/>
                </a:lnTo>
                <a:lnTo>
                  <a:pt x="0" y="164"/>
                </a:lnTo>
                <a:close/>
                <a:moveTo>
                  <a:pt x="273856" y="164"/>
                </a:moveTo>
                <a:lnTo>
                  <a:pt x="273856" y="164"/>
                </a:lnTo>
                <a:lnTo>
                  <a:pt x="273856" y="164"/>
                </a:lnTo>
                <a:close/>
                <a:moveTo>
                  <a:pt x="0" y="164"/>
                </a:moveTo>
                <a:lnTo>
                  <a:pt x="0" y="164"/>
                </a:lnTo>
                <a:lnTo>
                  <a:pt x="0" y="164"/>
                </a:lnTo>
                <a:close/>
                <a:moveTo>
                  <a:pt x="273856" y="164"/>
                </a:moveTo>
                <a:lnTo>
                  <a:pt x="273856" y="164"/>
                </a:lnTo>
                <a:lnTo>
                  <a:pt x="273856" y="164"/>
                </a:lnTo>
                <a:close/>
                <a:moveTo>
                  <a:pt x="0" y="164"/>
                </a:moveTo>
                <a:lnTo>
                  <a:pt x="0" y="164"/>
                </a:lnTo>
                <a:lnTo>
                  <a:pt x="0" y="164"/>
                </a:lnTo>
                <a:close/>
                <a:moveTo>
                  <a:pt x="273856" y="164"/>
                </a:moveTo>
                <a:lnTo>
                  <a:pt x="273856" y="164"/>
                </a:lnTo>
                <a:lnTo>
                  <a:pt x="273856" y="164"/>
                </a:lnTo>
                <a:close/>
                <a:moveTo>
                  <a:pt x="273856" y="1"/>
                </a:moveTo>
                <a:lnTo>
                  <a:pt x="273856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9" name="Google Shape;1059;p66"/>
          <p:cNvSpPr txBox="1"/>
          <p:nvPr>
            <p:ph idx="1" type="subTitle"/>
          </p:nvPr>
        </p:nvSpPr>
        <p:spPr>
          <a:xfrm>
            <a:off x="1909800" y="1917301"/>
            <a:ext cx="5324400" cy="130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Visual Storyboard now presented in text form on Slides 11 - 16 for accessibility reasons and increased ease of access.</a:t>
            </a:r>
            <a:endParaRPr/>
          </a:p>
        </p:txBody>
      </p:sp>
      <p:grpSp>
        <p:nvGrpSpPr>
          <p:cNvPr id="1060" name="Google Shape;1060;p66"/>
          <p:cNvGrpSpPr/>
          <p:nvPr/>
        </p:nvGrpSpPr>
        <p:grpSpPr>
          <a:xfrm flipH="1" rot="132037">
            <a:off x="7452208" y="1045854"/>
            <a:ext cx="1473990" cy="2698189"/>
            <a:chOff x="365627" y="228600"/>
            <a:chExt cx="1473934" cy="2698088"/>
          </a:xfrm>
        </p:grpSpPr>
        <p:grpSp>
          <p:nvGrpSpPr>
            <p:cNvPr id="1061" name="Google Shape;1061;p66"/>
            <p:cNvGrpSpPr/>
            <p:nvPr/>
          </p:nvGrpSpPr>
          <p:grpSpPr>
            <a:xfrm flipH="1" rot="-617154">
              <a:off x="575875" y="402327"/>
              <a:ext cx="1053440" cy="2449993"/>
              <a:chOff x="3817855" y="1437512"/>
              <a:chExt cx="541146" cy="1128254"/>
            </a:xfrm>
          </p:grpSpPr>
          <p:sp>
            <p:nvSpPr>
              <p:cNvPr id="1062" name="Google Shape;1062;p66"/>
              <p:cNvSpPr/>
              <p:nvPr/>
            </p:nvSpPr>
            <p:spPr>
              <a:xfrm>
                <a:off x="3817855" y="1437512"/>
                <a:ext cx="541146" cy="1128254"/>
              </a:xfrm>
              <a:custGeom>
                <a:rect b="b" l="l" r="r" t="t"/>
                <a:pathLst>
                  <a:path extrusionOk="0" h="59625" w="28598">
                    <a:moveTo>
                      <a:pt x="101" y="0"/>
                    </a:moveTo>
                    <a:lnTo>
                      <a:pt x="1" y="426"/>
                    </a:lnTo>
                    <a:cubicBezTo>
                      <a:pt x="16066" y="3359"/>
                      <a:pt x="28197" y="17344"/>
                      <a:pt x="28197" y="34161"/>
                    </a:cubicBezTo>
                    <a:lnTo>
                      <a:pt x="28197" y="34462"/>
                    </a:lnTo>
                    <a:cubicBezTo>
                      <a:pt x="28096" y="44286"/>
                      <a:pt x="23911" y="53058"/>
                      <a:pt x="17219" y="59324"/>
                    </a:cubicBezTo>
                    <a:lnTo>
                      <a:pt x="17545" y="59625"/>
                    </a:lnTo>
                    <a:cubicBezTo>
                      <a:pt x="24212" y="53359"/>
                      <a:pt x="28497" y="44386"/>
                      <a:pt x="28598" y="34462"/>
                    </a:cubicBezTo>
                    <a:lnTo>
                      <a:pt x="28598" y="34161"/>
                    </a:lnTo>
                    <a:cubicBezTo>
                      <a:pt x="28598" y="17143"/>
                      <a:pt x="16292" y="2933"/>
                      <a:pt x="10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3" name="Google Shape;1063;p66"/>
              <p:cNvSpPr/>
              <p:nvPr/>
            </p:nvSpPr>
            <p:spPr>
              <a:xfrm>
                <a:off x="3985754" y="1615346"/>
                <a:ext cx="39378" cy="29898"/>
              </a:xfrm>
              <a:custGeom>
                <a:rect b="b" l="l" r="r" t="t"/>
                <a:pathLst>
                  <a:path extrusionOk="0" h="1580" w="2081">
                    <a:moveTo>
                      <a:pt x="1053" y="1"/>
                    </a:moveTo>
                    <a:cubicBezTo>
                      <a:pt x="0" y="1"/>
                      <a:pt x="0" y="1580"/>
                      <a:pt x="1053" y="1580"/>
                    </a:cubicBezTo>
                    <a:cubicBezTo>
                      <a:pt x="2080" y="1580"/>
                      <a:pt x="2080" y="1"/>
                      <a:pt x="105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64" name="Google Shape;1064;p66"/>
            <p:cNvSpPr/>
            <p:nvPr/>
          </p:nvSpPr>
          <p:spPr>
            <a:xfrm>
              <a:off x="1419225" y="228600"/>
              <a:ext cx="142800" cy="142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65" name="Google Shape;1065;p66"/>
          <p:cNvGrpSpPr/>
          <p:nvPr/>
        </p:nvGrpSpPr>
        <p:grpSpPr>
          <a:xfrm flipH="1" rot="-10569166">
            <a:off x="255456" y="1369797"/>
            <a:ext cx="1474014" cy="2698233"/>
            <a:chOff x="365627" y="228600"/>
            <a:chExt cx="1473934" cy="2698088"/>
          </a:xfrm>
        </p:grpSpPr>
        <p:grpSp>
          <p:nvGrpSpPr>
            <p:cNvPr id="1066" name="Google Shape;1066;p66"/>
            <p:cNvGrpSpPr/>
            <p:nvPr/>
          </p:nvGrpSpPr>
          <p:grpSpPr>
            <a:xfrm flipH="1" rot="-617154">
              <a:off x="575875" y="402327"/>
              <a:ext cx="1053440" cy="2449993"/>
              <a:chOff x="3817855" y="1437512"/>
              <a:chExt cx="541146" cy="1128254"/>
            </a:xfrm>
          </p:grpSpPr>
          <p:sp>
            <p:nvSpPr>
              <p:cNvPr id="1067" name="Google Shape;1067;p66"/>
              <p:cNvSpPr/>
              <p:nvPr/>
            </p:nvSpPr>
            <p:spPr>
              <a:xfrm>
                <a:off x="3817855" y="1437512"/>
                <a:ext cx="541146" cy="1128254"/>
              </a:xfrm>
              <a:custGeom>
                <a:rect b="b" l="l" r="r" t="t"/>
                <a:pathLst>
                  <a:path extrusionOk="0" h="59625" w="28598">
                    <a:moveTo>
                      <a:pt x="101" y="0"/>
                    </a:moveTo>
                    <a:lnTo>
                      <a:pt x="1" y="426"/>
                    </a:lnTo>
                    <a:cubicBezTo>
                      <a:pt x="16066" y="3359"/>
                      <a:pt x="28197" y="17344"/>
                      <a:pt x="28197" y="34161"/>
                    </a:cubicBezTo>
                    <a:lnTo>
                      <a:pt x="28197" y="34462"/>
                    </a:lnTo>
                    <a:cubicBezTo>
                      <a:pt x="28096" y="44286"/>
                      <a:pt x="23911" y="53058"/>
                      <a:pt x="17219" y="59324"/>
                    </a:cubicBezTo>
                    <a:lnTo>
                      <a:pt x="17545" y="59625"/>
                    </a:lnTo>
                    <a:cubicBezTo>
                      <a:pt x="24212" y="53359"/>
                      <a:pt x="28497" y="44386"/>
                      <a:pt x="28598" y="34462"/>
                    </a:cubicBezTo>
                    <a:lnTo>
                      <a:pt x="28598" y="34161"/>
                    </a:lnTo>
                    <a:cubicBezTo>
                      <a:pt x="28598" y="17143"/>
                      <a:pt x="16292" y="2933"/>
                      <a:pt x="10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8" name="Google Shape;1068;p66"/>
              <p:cNvSpPr/>
              <p:nvPr/>
            </p:nvSpPr>
            <p:spPr>
              <a:xfrm>
                <a:off x="3985754" y="1615346"/>
                <a:ext cx="39378" cy="29898"/>
              </a:xfrm>
              <a:custGeom>
                <a:rect b="b" l="l" r="r" t="t"/>
                <a:pathLst>
                  <a:path extrusionOk="0" h="1580" w="2081">
                    <a:moveTo>
                      <a:pt x="1053" y="1"/>
                    </a:moveTo>
                    <a:cubicBezTo>
                      <a:pt x="0" y="1"/>
                      <a:pt x="0" y="1580"/>
                      <a:pt x="1053" y="1580"/>
                    </a:cubicBezTo>
                    <a:cubicBezTo>
                      <a:pt x="2080" y="1580"/>
                      <a:pt x="2080" y="1"/>
                      <a:pt x="105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69" name="Google Shape;1069;p66"/>
            <p:cNvSpPr/>
            <p:nvPr/>
          </p:nvSpPr>
          <p:spPr>
            <a:xfrm>
              <a:off x="1419225" y="228600"/>
              <a:ext cx="142800" cy="142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3" name="Shape 1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Google Shape;1074;p67"/>
          <p:cNvSpPr txBox="1"/>
          <p:nvPr>
            <p:ph idx="4294967295" type="title"/>
          </p:nvPr>
        </p:nvSpPr>
        <p:spPr>
          <a:xfrm rot="-5400000">
            <a:off x="-3011950" y="351700"/>
            <a:ext cx="7699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VIDEO STORYBOARD</a:t>
            </a:r>
            <a:endParaRPr/>
          </a:p>
        </p:txBody>
      </p:sp>
      <p:sp>
        <p:nvSpPr>
          <p:cNvPr id="1075" name="Google Shape;1075;p67"/>
          <p:cNvSpPr txBox="1"/>
          <p:nvPr/>
        </p:nvSpPr>
        <p:spPr>
          <a:xfrm>
            <a:off x="1453700" y="1129050"/>
            <a:ext cx="6030600" cy="28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accent1"/>
                </a:solidFill>
              </a:rPr>
              <a:t>First Scene - Failing the Class</a:t>
            </a:r>
            <a:endParaRPr b="1" sz="1100"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accent1"/>
                </a:solidFill>
              </a:rPr>
              <a:t>Location: Flexible?</a:t>
            </a:r>
            <a:endParaRPr b="1" sz="1100"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accent1"/>
                </a:solidFill>
              </a:rPr>
              <a:t>Location Suggestions: Dorm, COHO/Starbucks, TAP </a:t>
            </a:r>
            <a:endParaRPr b="1" sz="1100"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accent1"/>
                </a:solidFill>
              </a:rPr>
              <a:t>Idea:</a:t>
            </a:r>
            <a:endParaRPr b="1" sz="1100">
              <a:solidFill>
                <a:schemeClr val="accent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>
                <a:solidFill>
                  <a:schemeClr val="dk1"/>
                </a:solidFill>
              </a:rPr>
              <a:t>Wilmer looks at a bunch of papers labeled “Spanish Test 1”, “Spanish Test 2”, “Spanish Test 3”, all labeled with a big red F.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>
                <a:solidFill>
                  <a:schemeClr val="dk1"/>
                </a:solidFill>
              </a:rPr>
              <a:t>Wilmer says something like “I’m totally going to fail the final, I wish I could understand Spanish now.” / “I’m totally going to fail this final, I wish I could just immerse myself in the language and learn this today.”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>
                <a:solidFill>
                  <a:schemeClr val="dk1"/>
                </a:solidFill>
              </a:rPr>
              <a:t>Selaine magically appears with a paper taped to her shirt that says “LangVRse Assistant”. Wilmer gets scared and tries to hide. 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>
                <a:solidFill>
                  <a:schemeClr val="dk1"/>
                </a:solidFill>
              </a:rPr>
              <a:t>Selaine says something like “So you wanna understand Spanish? Let’s go test your skills.”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>
                <a:solidFill>
                  <a:schemeClr val="dk1"/>
                </a:solidFill>
              </a:rPr>
              <a:t>Pan over checklist with the different tasks, all not marked</a:t>
            </a:r>
            <a:endParaRPr sz="1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9" name="Shape 1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" name="Google Shape;1080;p68"/>
          <p:cNvSpPr txBox="1"/>
          <p:nvPr>
            <p:ph idx="4294967295" type="title"/>
          </p:nvPr>
        </p:nvSpPr>
        <p:spPr>
          <a:xfrm rot="-5400000">
            <a:off x="-3011950" y="351700"/>
            <a:ext cx="7699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VIDEO STORYBOARD</a:t>
            </a:r>
            <a:endParaRPr/>
          </a:p>
        </p:txBody>
      </p:sp>
      <p:sp>
        <p:nvSpPr>
          <p:cNvPr id="1081" name="Google Shape;1081;p68"/>
          <p:cNvSpPr txBox="1"/>
          <p:nvPr/>
        </p:nvSpPr>
        <p:spPr>
          <a:xfrm>
            <a:off x="1728250" y="1563775"/>
            <a:ext cx="6030600" cy="19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accent1"/>
                </a:solidFill>
              </a:rPr>
              <a:t>Second</a:t>
            </a:r>
            <a:r>
              <a:rPr b="1" lang="en" sz="1100">
                <a:solidFill>
                  <a:schemeClr val="accent1"/>
                </a:solidFill>
              </a:rPr>
              <a:t> Scene - Ordering a Taxi </a:t>
            </a:r>
            <a:endParaRPr b="1" sz="1100"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accent1"/>
                </a:solidFill>
              </a:rPr>
              <a:t>Location: Flexible?</a:t>
            </a:r>
            <a:endParaRPr b="1" sz="1100"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accent1"/>
                </a:solidFill>
              </a:rPr>
              <a:t>Location Suggestions: Starbucks, Wilbur </a:t>
            </a:r>
            <a:endParaRPr b="1" sz="1100"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accent1"/>
                </a:solidFill>
              </a:rPr>
              <a:t>Idea:</a:t>
            </a:r>
            <a:endParaRPr b="1" sz="1100">
              <a:solidFill>
                <a:schemeClr val="accent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>
                <a:solidFill>
                  <a:schemeClr val="dk1"/>
                </a:solidFill>
              </a:rPr>
              <a:t>Wilmer hails a taxi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>
                <a:solidFill>
                  <a:schemeClr val="dk1"/>
                </a:solidFill>
              </a:rPr>
              <a:t>When asked where they are going, Wilmer is able to understand the question but not respond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>
                <a:solidFill>
                  <a:schemeClr val="dk1"/>
                </a:solidFill>
              </a:rPr>
              <a:t>Selaine helps him with requesting a ride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b="1" i="1" lang="en" sz="1100">
                <a:solidFill>
                  <a:schemeClr val="dk1"/>
                </a:solidFill>
              </a:rPr>
              <a:t>*Check off simple task 1: understand simple phrases on clipboard*</a:t>
            </a:r>
            <a:endParaRPr b="1" i="1" sz="1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5" name="Shape 10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6" name="Google Shape;1086;p69"/>
          <p:cNvSpPr txBox="1"/>
          <p:nvPr>
            <p:ph idx="4294967295" type="title"/>
          </p:nvPr>
        </p:nvSpPr>
        <p:spPr>
          <a:xfrm rot="-5400000">
            <a:off x="-3011950" y="351700"/>
            <a:ext cx="7699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VIDEO STORYBOARD</a:t>
            </a:r>
            <a:endParaRPr/>
          </a:p>
        </p:txBody>
      </p:sp>
      <p:sp>
        <p:nvSpPr>
          <p:cNvPr id="1087" name="Google Shape;1087;p69"/>
          <p:cNvSpPr txBox="1"/>
          <p:nvPr/>
        </p:nvSpPr>
        <p:spPr>
          <a:xfrm>
            <a:off x="1453700" y="1518600"/>
            <a:ext cx="6030600" cy="19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accent1"/>
                </a:solidFill>
              </a:rPr>
              <a:t>Second Scene - Trying to Order Items in Spanish</a:t>
            </a:r>
            <a:endParaRPr b="1" sz="1100"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accent1"/>
                </a:solidFill>
              </a:rPr>
              <a:t>Location: Starbucks? CoHo?</a:t>
            </a:r>
            <a:endParaRPr b="1" sz="1100"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accent1"/>
                </a:solidFill>
              </a:rPr>
              <a:t>Idea:</a:t>
            </a:r>
            <a:endParaRPr b="1" sz="1100">
              <a:solidFill>
                <a:schemeClr val="accent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>
                <a:solidFill>
                  <a:schemeClr val="dk1"/>
                </a:solidFill>
              </a:rPr>
              <a:t>Wilmer and Selaine walk up to the counter and sees all foods with a helpful Spanish translation 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>
                <a:solidFill>
                  <a:schemeClr val="dk1"/>
                </a:solidFill>
              </a:rPr>
              <a:t>Selaine asks Wilmer what items he wants 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>
                <a:solidFill>
                  <a:schemeClr val="dk1"/>
                </a:solidFill>
              </a:rPr>
              <a:t>Wilmer is able to point his likes and preferences, but not respond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>
                <a:solidFill>
                  <a:schemeClr val="dk1"/>
                </a:solidFill>
              </a:rPr>
              <a:t>Wilmer is able to write simple phrases in Spanish when asked 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>
                <a:solidFill>
                  <a:schemeClr val="dk1"/>
                </a:solidFill>
              </a:rPr>
              <a:t>Selaine: “We still have a lot of work to do.”</a:t>
            </a:r>
            <a:endParaRPr sz="1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1" name="Shape 10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2" name="Google Shape;1092;p70"/>
          <p:cNvSpPr txBox="1"/>
          <p:nvPr>
            <p:ph idx="4294967295" type="title"/>
          </p:nvPr>
        </p:nvSpPr>
        <p:spPr>
          <a:xfrm rot="-5400000">
            <a:off x="-3011950" y="351700"/>
            <a:ext cx="7699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VIDEO STORYBOARD</a:t>
            </a:r>
            <a:endParaRPr/>
          </a:p>
        </p:txBody>
      </p:sp>
      <p:sp>
        <p:nvSpPr>
          <p:cNvPr id="1093" name="Google Shape;1093;p70"/>
          <p:cNvSpPr txBox="1"/>
          <p:nvPr/>
        </p:nvSpPr>
        <p:spPr>
          <a:xfrm>
            <a:off x="1453700" y="1518600"/>
            <a:ext cx="6030600" cy="249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accent1"/>
                </a:solidFill>
              </a:rPr>
              <a:t>Third Scene - Training Montage Pt. 2</a:t>
            </a:r>
            <a:endParaRPr b="1" sz="1100"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accent1"/>
                </a:solidFill>
              </a:rPr>
              <a:t>Location: Flexible (just need a board to write on)</a:t>
            </a:r>
            <a:endParaRPr b="1" sz="1100"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accent1"/>
                </a:solidFill>
              </a:rPr>
              <a:t>Idea:</a:t>
            </a:r>
            <a:endParaRPr b="1" sz="1100">
              <a:solidFill>
                <a:schemeClr val="accent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>
                <a:solidFill>
                  <a:schemeClr val="dk1"/>
                </a:solidFill>
              </a:rPr>
              <a:t>We try to test the second task of being able to introduce yourselves 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>
                <a:solidFill>
                  <a:schemeClr val="dk1"/>
                </a:solidFill>
              </a:rPr>
              <a:t>We see Wilmer writing things down on a whiteboard, where he is able to show that he understands and can produce simple phrases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>
                <a:solidFill>
                  <a:schemeClr val="dk1"/>
                </a:solidFill>
              </a:rPr>
              <a:t>Wilmer hesitantly showing Selaine his answers, and they’re all correct -&gt; more confident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>
                <a:solidFill>
                  <a:schemeClr val="dk1"/>
                </a:solidFill>
              </a:rPr>
              <a:t>Music buildup, Wilmer nervous, then Selaine checks off another thing from the list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>
                <a:solidFill>
                  <a:schemeClr val="dk1"/>
                </a:solidFill>
              </a:rPr>
              <a:t>Cue high five and a jump of happiness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b="1" i="1" lang="en" sz="1100">
                <a:solidFill>
                  <a:schemeClr val="dk1"/>
                </a:solidFill>
              </a:rPr>
              <a:t>*Checks off moderate task 2: be able to read, write, and produce common sentences on clipboard*</a:t>
            </a:r>
            <a:endParaRPr b="1" i="1" sz="1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6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Google Shape;867;p53"/>
          <p:cNvSpPr txBox="1"/>
          <p:nvPr>
            <p:ph type="ctrTitle"/>
          </p:nvPr>
        </p:nvSpPr>
        <p:spPr>
          <a:xfrm>
            <a:off x="982875" y="2123475"/>
            <a:ext cx="7183200" cy="1124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</a:pPr>
            <a:r>
              <a:rPr lang="en"/>
              <a:t>PROBLEM/SOLUTION</a:t>
            </a:r>
            <a:endParaRPr/>
          </a:p>
        </p:txBody>
      </p:sp>
      <p:sp>
        <p:nvSpPr>
          <p:cNvPr id="868" name="Google Shape;868;p53"/>
          <p:cNvSpPr txBox="1"/>
          <p:nvPr>
            <p:ph idx="2" type="title"/>
          </p:nvPr>
        </p:nvSpPr>
        <p:spPr>
          <a:xfrm>
            <a:off x="2492100" y="1483386"/>
            <a:ext cx="4159800" cy="70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869" name="Google Shape;869;p53"/>
          <p:cNvSpPr/>
          <p:nvPr/>
        </p:nvSpPr>
        <p:spPr>
          <a:xfrm>
            <a:off x="3655800" y="3866701"/>
            <a:ext cx="1832405" cy="244805"/>
          </a:xfrm>
          <a:custGeom>
            <a:rect b="b" l="l" r="r" t="t"/>
            <a:pathLst>
              <a:path extrusionOk="0" h="7463" w="55866">
                <a:moveTo>
                  <a:pt x="16082" y="0"/>
                </a:moveTo>
                <a:cubicBezTo>
                  <a:pt x="15991" y="0"/>
                  <a:pt x="15916" y="25"/>
                  <a:pt x="15866" y="75"/>
                </a:cubicBezTo>
                <a:lnTo>
                  <a:pt x="8247" y="6542"/>
                </a:lnTo>
                <a:lnTo>
                  <a:pt x="728" y="75"/>
                </a:lnTo>
                <a:cubicBezTo>
                  <a:pt x="634" y="34"/>
                  <a:pt x="528" y="10"/>
                  <a:pt x="428" y="10"/>
                </a:cubicBezTo>
                <a:cubicBezTo>
                  <a:pt x="287" y="10"/>
                  <a:pt x="160" y="58"/>
                  <a:pt x="101" y="176"/>
                </a:cubicBezTo>
                <a:cubicBezTo>
                  <a:pt x="1" y="276"/>
                  <a:pt x="1" y="602"/>
                  <a:pt x="101" y="702"/>
                </a:cubicBezTo>
                <a:lnTo>
                  <a:pt x="8021" y="7369"/>
                </a:lnTo>
                <a:cubicBezTo>
                  <a:pt x="8084" y="7431"/>
                  <a:pt x="8165" y="7463"/>
                  <a:pt x="8256" y="7463"/>
                </a:cubicBezTo>
                <a:cubicBezTo>
                  <a:pt x="8347" y="7463"/>
                  <a:pt x="8447" y="7431"/>
                  <a:pt x="8547" y="7369"/>
                </a:cubicBezTo>
                <a:lnTo>
                  <a:pt x="16066" y="1003"/>
                </a:lnTo>
                <a:lnTo>
                  <a:pt x="23685" y="7369"/>
                </a:lnTo>
                <a:cubicBezTo>
                  <a:pt x="23748" y="7431"/>
                  <a:pt x="23854" y="7463"/>
                  <a:pt x="23958" y="7463"/>
                </a:cubicBezTo>
                <a:cubicBezTo>
                  <a:pt x="24061" y="7463"/>
                  <a:pt x="24161" y="7431"/>
                  <a:pt x="24212" y="7369"/>
                </a:cubicBezTo>
                <a:lnTo>
                  <a:pt x="31831" y="1003"/>
                </a:lnTo>
                <a:lnTo>
                  <a:pt x="39349" y="7369"/>
                </a:lnTo>
                <a:cubicBezTo>
                  <a:pt x="39462" y="7431"/>
                  <a:pt x="39569" y="7463"/>
                  <a:pt x="39672" y="7463"/>
                </a:cubicBezTo>
                <a:cubicBezTo>
                  <a:pt x="39776" y="7463"/>
                  <a:pt x="39876" y="7431"/>
                  <a:pt x="39976" y="7369"/>
                </a:cubicBezTo>
                <a:lnTo>
                  <a:pt x="47495" y="1003"/>
                </a:lnTo>
                <a:lnTo>
                  <a:pt x="55139" y="7369"/>
                </a:lnTo>
                <a:cubicBezTo>
                  <a:pt x="55225" y="7422"/>
                  <a:pt x="55310" y="7453"/>
                  <a:pt x="55388" y="7453"/>
                </a:cubicBezTo>
                <a:cubicBezTo>
                  <a:pt x="55493" y="7453"/>
                  <a:pt x="55583" y="7398"/>
                  <a:pt x="55640" y="7268"/>
                </a:cubicBezTo>
                <a:cubicBezTo>
                  <a:pt x="55866" y="7168"/>
                  <a:pt x="55866" y="6867"/>
                  <a:pt x="55640" y="6742"/>
                </a:cubicBezTo>
                <a:lnTo>
                  <a:pt x="47821" y="75"/>
                </a:lnTo>
                <a:cubicBezTo>
                  <a:pt x="47720" y="25"/>
                  <a:pt x="47614" y="0"/>
                  <a:pt x="47520" y="0"/>
                </a:cubicBezTo>
                <a:cubicBezTo>
                  <a:pt x="47426" y="0"/>
                  <a:pt x="47345" y="25"/>
                  <a:pt x="47294" y="75"/>
                </a:cubicBezTo>
                <a:lnTo>
                  <a:pt x="39675" y="6542"/>
                </a:lnTo>
                <a:lnTo>
                  <a:pt x="32056" y="75"/>
                </a:lnTo>
                <a:cubicBezTo>
                  <a:pt x="32006" y="25"/>
                  <a:pt x="31925" y="0"/>
                  <a:pt x="31831" y="0"/>
                </a:cubicBezTo>
                <a:cubicBezTo>
                  <a:pt x="31737" y="0"/>
                  <a:pt x="31630" y="25"/>
                  <a:pt x="31530" y="75"/>
                </a:cubicBezTo>
                <a:lnTo>
                  <a:pt x="24011" y="6542"/>
                </a:lnTo>
                <a:lnTo>
                  <a:pt x="16392" y="75"/>
                </a:lnTo>
                <a:cubicBezTo>
                  <a:pt x="16279" y="25"/>
                  <a:pt x="16173" y="0"/>
                  <a:pt x="160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70" name="Google Shape;870;p53"/>
          <p:cNvGrpSpPr/>
          <p:nvPr/>
        </p:nvGrpSpPr>
        <p:grpSpPr>
          <a:xfrm rot="10667963">
            <a:off x="7414433" y="1387686"/>
            <a:ext cx="1473990" cy="2698189"/>
            <a:chOff x="365627" y="228600"/>
            <a:chExt cx="1473934" cy="2698088"/>
          </a:xfrm>
        </p:grpSpPr>
        <p:grpSp>
          <p:nvGrpSpPr>
            <p:cNvPr id="871" name="Google Shape;871;p53"/>
            <p:cNvGrpSpPr/>
            <p:nvPr/>
          </p:nvGrpSpPr>
          <p:grpSpPr>
            <a:xfrm flipH="1" rot="-617154">
              <a:off x="575875" y="402327"/>
              <a:ext cx="1053440" cy="2449993"/>
              <a:chOff x="3817855" y="1437512"/>
              <a:chExt cx="541146" cy="1128254"/>
            </a:xfrm>
          </p:grpSpPr>
          <p:sp>
            <p:nvSpPr>
              <p:cNvPr id="872" name="Google Shape;872;p53"/>
              <p:cNvSpPr/>
              <p:nvPr/>
            </p:nvSpPr>
            <p:spPr>
              <a:xfrm>
                <a:off x="3817855" y="1437512"/>
                <a:ext cx="541146" cy="1128254"/>
              </a:xfrm>
              <a:custGeom>
                <a:rect b="b" l="l" r="r" t="t"/>
                <a:pathLst>
                  <a:path extrusionOk="0" h="59625" w="28598">
                    <a:moveTo>
                      <a:pt x="101" y="0"/>
                    </a:moveTo>
                    <a:lnTo>
                      <a:pt x="1" y="426"/>
                    </a:lnTo>
                    <a:cubicBezTo>
                      <a:pt x="16066" y="3359"/>
                      <a:pt x="28197" y="17344"/>
                      <a:pt x="28197" y="34161"/>
                    </a:cubicBezTo>
                    <a:lnTo>
                      <a:pt x="28197" y="34462"/>
                    </a:lnTo>
                    <a:cubicBezTo>
                      <a:pt x="28096" y="44286"/>
                      <a:pt x="23911" y="53058"/>
                      <a:pt x="17219" y="59324"/>
                    </a:cubicBezTo>
                    <a:lnTo>
                      <a:pt x="17545" y="59625"/>
                    </a:lnTo>
                    <a:cubicBezTo>
                      <a:pt x="24212" y="53359"/>
                      <a:pt x="28497" y="44386"/>
                      <a:pt x="28598" y="34462"/>
                    </a:cubicBezTo>
                    <a:lnTo>
                      <a:pt x="28598" y="34161"/>
                    </a:lnTo>
                    <a:cubicBezTo>
                      <a:pt x="28598" y="17143"/>
                      <a:pt x="16292" y="2933"/>
                      <a:pt x="10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3" name="Google Shape;873;p53"/>
              <p:cNvSpPr/>
              <p:nvPr/>
            </p:nvSpPr>
            <p:spPr>
              <a:xfrm>
                <a:off x="3985754" y="1615346"/>
                <a:ext cx="39378" cy="29898"/>
              </a:xfrm>
              <a:custGeom>
                <a:rect b="b" l="l" r="r" t="t"/>
                <a:pathLst>
                  <a:path extrusionOk="0" h="1580" w="2081">
                    <a:moveTo>
                      <a:pt x="1053" y="1"/>
                    </a:moveTo>
                    <a:cubicBezTo>
                      <a:pt x="0" y="1"/>
                      <a:pt x="0" y="1580"/>
                      <a:pt x="1053" y="1580"/>
                    </a:cubicBezTo>
                    <a:cubicBezTo>
                      <a:pt x="2080" y="1580"/>
                      <a:pt x="2080" y="1"/>
                      <a:pt x="105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74" name="Google Shape;874;p53"/>
            <p:cNvSpPr/>
            <p:nvPr/>
          </p:nvSpPr>
          <p:spPr>
            <a:xfrm>
              <a:off x="1419225" y="228600"/>
              <a:ext cx="142800" cy="142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75" name="Google Shape;875;p53"/>
          <p:cNvGrpSpPr/>
          <p:nvPr/>
        </p:nvGrpSpPr>
        <p:grpSpPr>
          <a:xfrm rot="-230834">
            <a:off x="217681" y="1063700"/>
            <a:ext cx="1474014" cy="2698233"/>
            <a:chOff x="365627" y="228600"/>
            <a:chExt cx="1473934" cy="2698088"/>
          </a:xfrm>
        </p:grpSpPr>
        <p:grpSp>
          <p:nvGrpSpPr>
            <p:cNvPr id="876" name="Google Shape;876;p53"/>
            <p:cNvGrpSpPr/>
            <p:nvPr/>
          </p:nvGrpSpPr>
          <p:grpSpPr>
            <a:xfrm flipH="1" rot="-617154">
              <a:off x="575875" y="402327"/>
              <a:ext cx="1053440" cy="2449993"/>
              <a:chOff x="3817855" y="1437512"/>
              <a:chExt cx="541146" cy="1128254"/>
            </a:xfrm>
          </p:grpSpPr>
          <p:sp>
            <p:nvSpPr>
              <p:cNvPr id="877" name="Google Shape;877;p53"/>
              <p:cNvSpPr/>
              <p:nvPr/>
            </p:nvSpPr>
            <p:spPr>
              <a:xfrm>
                <a:off x="3817855" y="1437512"/>
                <a:ext cx="541146" cy="1128254"/>
              </a:xfrm>
              <a:custGeom>
                <a:rect b="b" l="l" r="r" t="t"/>
                <a:pathLst>
                  <a:path extrusionOk="0" h="59625" w="28598">
                    <a:moveTo>
                      <a:pt x="101" y="0"/>
                    </a:moveTo>
                    <a:lnTo>
                      <a:pt x="1" y="426"/>
                    </a:lnTo>
                    <a:cubicBezTo>
                      <a:pt x="16066" y="3359"/>
                      <a:pt x="28197" y="17344"/>
                      <a:pt x="28197" y="34161"/>
                    </a:cubicBezTo>
                    <a:lnTo>
                      <a:pt x="28197" y="34462"/>
                    </a:lnTo>
                    <a:cubicBezTo>
                      <a:pt x="28096" y="44286"/>
                      <a:pt x="23911" y="53058"/>
                      <a:pt x="17219" y="59324"/>
                    </a:cubicBezTo>
                    <a:lnTo>
                      <a:pt x="17545" y="59625"/>
                    </a:lnTo>
                    <a:cubicBezTo>
                      <a:pt x="24212" y="53359"/>
                      <a:pt x="28497" y="44386"/>
                      <a:pt x="28598" y="34462"/>
                    </a:cubicBezTo>
                    <a:lnTo>
                      <a:pt x="28598" y="34161"/>
                    </a:lnTo>
                    <a:cubicBezTo>
                      <a:pt x="28598" y="17143"/>
                      <a:pt x="16292" y="2933"/>
                      <a:pt x="10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8" name="Google Shape;878;p53"/>
              <p:cNvSpPr/>
              <p:nvPr/>
            </p:nvSpPr>
            <p:spPr>
              <a:xfrm>
                <a:off x="3985754" y="1615346"/>
                <a:ext cx="39378" cy="29898"/>
              </a:xfrm>
              <a:custGeom>
                <a:rect b="b" l="l" r="r" t="t"/>
                <a:pathLst>
                  <a:path extrusionOk="0" h="1580" w="2081">
                    <a:moveTo>
                      <a:pt x="1053" y="1"/>
                    </a:moveTo>
                    <a:cubicBezTo>
                      <a:pt x="0" y="1"/>
                      <a:pt x="0" y="1580"/>
                      <a:pt x="1053" y="1580"/>
                    </a:cubicBezTo>
                    <a:cubicBezTo>
                      <a:pt x="2080" y="1580"/>
                      <a:pt x="2080" y="1"/>
                      <a:pt x="105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79" name="Google Shape;879;p53"/>
            <p:cNvSpPr/>
            <p:nvPr/>
          </p:nvSpPr>
          <p:spPr>
            <a:xfrm>
              <a:off x="1419225" y="228600"/>
              <a:ext cx="142800" cy="142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7" name="Shape 10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8" name="Google Shape;1098;p71"/>
          <p:cNvSpPr txBox="1"/>
          <p:nvPr>
            <p:ph idx="4294967295" type="title"/>
          </p:nvPr>
        </p:nvSpPr>
        <p:spPr>
          <a:xfrm rot="-5400000">
            <a:off x="-3011950" y="351700"/>
            <a:ext cx="7699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VIDEO STORYBOARD</a:t>
            </a:r>
            <a:endParaRPr/>
          </a:p>
        </p:txBody>
      </p:sp>
      <p:sp>
        <p:nvSpPr>
          <p:cNvPr id="1099" name="Google Shape;1099;p71"/>
          <p:cNvSpPr txBox="1"/>
          <p:nvPr/>
        </p:nvSpPr>
        <p:spPr>
          <a:xfrm>
            <a:off x="1453700" y="1442525"/>
            <a:ext cx="6030600" cy="210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accent1"/>
                </a:solidFill>
              </a:rPr>
              <a:t>Fourth Scene - Training Montage Pt. 2</a:t>
            </a:r>
            <a:endParaRPr b="1" sz="1100"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accent1"/>
                </a:solidFill>
              </a:rPr>
              <a:t>Location: Flexible</a:t>
            </a:r>
            <a:endParaRPr b="1" sz="1100"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accent1"/>
                </a:solidFill>
              </a:rPr>
              <a:t>Location Suggestions: Main Quad, Tresidder </a:t>
            </a:r>
            <a:endParaRPr b="1" sz="1100"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accent1"/>
                </a:solidFill>
              </a:rPr>
              <a:t>Idea:</a:t>
            </a:r>
            <a:endParaRPr b="1" sz="1100">
              <a:solidFill>
                <a:schemeClr val="accent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>
                <a:solidFill>
                  <a:schemeClr val="dk1"/>
                </a:solidFill>
              </a:rPr>
              <a:t>We see Wilmer hanging out on Main Quad with friends, holding a conversation in Spanish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>
                <a:solidFill>
                  <a:schemeClr val="dk1"/>
                </a:solidFill>
              </a:rPr>
              <a:t>Doesn’t need any help or results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>
                <a:solidFill>
                  <a:schemeClr val="dk1"/>
                </a:solidFill>
              </a:rPr>
              <a:t>Selaine looks from afar like a proud parent lmao , and crosses last thing off the list lol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b="1" i="1" lang="en" sz="1100">
                <a:solidFill>
                  <a:schemeClr val="dk1"/>
                </a:solidFill>
              </a:rPr>
              <a:t>*Checks off complex task 3: be able to hold a conversation with others on clipboard*</a:t>
            </a:r>
            <a:endParaRPr b="1" i="1" sz="1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3" name="Shape 1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4" name="Google Shape;1104;p72"/>
          <p:cNvSpPr txBox="1"/>
          <p:nvPr>
            <p:ph idx="4294967295" type="title"/>
          </p:nvPr>
        </p:nvSpPr>
        <p:spPr>
          <a:xfrm rot="-5400000">
            <a:off x="-3011950" y="351700"/>
            <a:ext cx="7699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VIDEO STORYBOARD</a:t>
            </a:r>
            <a:endParaRPr/>
          </a:p>
        </p:txBody>
      </p:sp>
      <p:sp>
        <p:nvSpPr>
          <p:cNvPr id="1105" name="Google Shape;1105;p72"/>
          <p:cNvSpPr txBox="1"/>
          <p:nvPr/>
        </p:nvSpPr>
        <p:spPr>
          <a:xfrm>
            <a:off x="1453700" y="1421250"/>
            <a:ext cx="6030600" cy="23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accent1"/>
                </a:solidFill>
              </a:rPr>
              <a:t>Fifth Scene - Passing the Exam</a:t>
            </a:r>
            <a:endParaRPr b="1" sz="1100"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accent1"/>
                </a:solidFill>
              </a:rPr>
              <a:t>Location: Flexible</a:t>
            </a:r>
            <a:endParaRPr b="1" sz="1100"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accent1"/>
                </a:solidFill>
              </a:rPr>
              <a:t>Location Suggestions: </a:t>
            </a:r>
            <a:r>
              <a:rPr b="1" lang="en" sz="1100">
                <a:solidFill>
                  <a:schemeClr val="accent1"/>
                </a:solidFill>
              </a:rPr>
              <a:t>Language Corner, somewhere with an empty room</a:t>
            </a:r>
            <a:endParaRPr b="1" sz="1100"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accent1"/>
                </a:solidFill>
              </a:rPr>
              <a:t>Idea:</a:t>
            </a:r>
            <a:endParaRPr b="1" sz="1100">
              <a:solidFill>
                <a:schemeClr val="accent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>
                <a:solidFill>
                  <a:schemeClr val="dk1"/>
                </a:solidFill>
              </a:rPr>
              <a:t>We see Wilmer walking into the testing room (door labeled Spanish final)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>
                <a:solidFill>
                  <a:schemeClr val="dk1"/>
                </a:solidFill>
              </a:rPr>
              <a:t>Skip to scene where Wilmer looks very nervous waiting for teacher to pass out exams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>
                <a:solidFill>
                  <a:schemeClr val="dk1"/>
                </a:solidFill>
              </a:rPr>
              <a:t>WIlmer walks out with a paper that has a green A on it &amp; good improvement/good job (I know finals don’t really work like this but for view)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>
                <a:solidFill>
                  <a:schemeClr val="dk1"/>
                </a:solidFill>
              </a:rPr>
              <a:t>Wilmer leaves and sees friends from Fourth scene waiting and they skip into the sunset haha </a:t>
            </a:r>
            <a:endParaRPr sz="1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9" name="Shape 1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0" name="Google Shape;1110;p73"/>
          <p:cNvSpPr txBox="1"/>
          <p:nvPr>
            <p:ph type="ctrTitle"/>
          </p:nvPr>
        </p:nvSpPr>
        <p:spPr>
          <a:xfrm>
            <a:off x="1529750" y="2123475"/>
            <a:ext cx="5978700" cy="1124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</a:pPr>
            <a:r>
              <a:rPr lang="en"/>
              <a:t>CONCEPT VIDEO</a:t>
            </a:r>
            <a:endParaRPr/>
          </a:p>
        </p:txBody>
      </p:sp>
      <p:sp>
        <p:nvSpPr>
          <p:cNvPr id="1111" name="Google Shape;1111;p73"/>
          <p:cNvSpPr txBox="1"/>
          <p:nvPr>
            <p:ph idx="2" type="title"/>
          </p:nvPr>
        </p:nvSpPr>
        <p:spPr>
          <a:xfrm>
            <a:off x="2492100" y="1483386"/>
            <a:ext cx="4159800" cy="70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"/>
              <a:t>06</a:t>
            </a:r>
            <a:endParaRPr/>
          </a:p>
        </p:txBody>
      </p:sp>
      <p:sp>
        <p:nvSpPr>
          <p:cNvPr id="1112" name="Google Shape;1112;p73"/>
          <p:cNvSpPr/>
          <p:nvPr/>
        </p:nvSpPr>
        <p:spPr>
          <a:xfrm>
            <a:off x="3655800" y="3866701"/>
            <a:ext cx="1832405" cy="244805"/>
          </a:xfrm>
          <a:custGeom>
            <a:rect b="b" l="l" r="r" t="t"/>
            <a:pathLst>
              <a:path extrusionOk="0" h="7463" w="55866">
                <a:moveTo>
                  <a:pt x="16082" y="0"/>
                </a:moveTo>
                <a:cubicBezTo>
                  <a:pt x="15991" y="0"/>
                  <a:pt x="15916" y="25"/>
                  <a:pt x="15866" y="75"/>
                </a:cubicBezTo>
                <a:lnTo>
                  <a:pt x="8247" y="6542"/>
                </a:lnTo>
                <a:lnTo>
                  <a:pt x="728" y="75"/>
                </a:lnTo>
                <a:cubicBezTo>
                  <a:pt x="634" y="34"/>
                  <a:pt x="528" y="10"/>
                  <a:pt x="428" y="10"/>
                </a:cubicBezTo>
                <a:cubicBezTo>
                  <a:pt x="287" y="10"/>
                  <a:pt x="160" y="58"/>
                  <a:pt x="101" y="176"/>
                </a:cubicBezTo>
                <a:cubicBezTo>
                  <a:pt x="1" y="276"/>
                  <a:pt x="1" y="602"/>
                  <a:pt x="101" y="702"/>
                </a:cubicBezTo>
                <a:lnTo>
                  <a:pt x="8021" y="7369"/>
                </a:lnTo>
                <a:cubicBezTo>
                  <a:pt x="8084" y="7431"/>
                  <a:pt x="8165" y="7463"/>
                  <a:pt x="8256" y="7463"/>
                </a:cubicBezTo>
                <a:cubicBezTo>
                  <a:pt x="8347" y="7463"/>
                  <a:pt x="8447" y="7431"/>
                  <a:pt x="8547" y="7369"/>
                </a:cubicBezTo>
                <a:lnTo>
                  <a:pt x="16066" y="1003"/>
                </a:lnTo>
                <a:lnTo>
                  <a:pt x="23685" y="7369"/>
                </a:lnTo>
                <a:cubicBezTo>
                  <a:pt x="23748" y="7431"/>
                  <a:pt x="23854" y="7463"/>
                  <a:pt x="23958" y="7463"/>
                </a:cubicBezTo>
                <a:cubicBezTo>
                  <a:pt x="24061" y="7463"/>
                  <a:pt x="24161" y="7431"/>
                  <a:pt x="24212" y="7369"/>
                </a:cubicBezTo>
                <a:lnTo>
                  <a:pt x="31831" y="1003"/>
                </a:lnTo>
                <a:lnTo>
                  <a:pt x="39349" y="7369"/>
                </a:lnTo>
                <a:cubicBezTo>
                  <a:pt x="39462" y="7431"/>
                  <a:pt x="39569" y="7463"/>
                  <a:pt x="39672" y="7463"/>
                </a:cubicBezTo>
                <a:cubicBezTo>
                  <a:pt x="39776" y="7463"/>
                  <a:pt x="39876" y="7431"/>
                  <a:pt x="39976" y="7369"/>
                </a:cubicBezTo>
                <a:lnTo>
                  <a:pt x="47495" y="1003"/>
                </a:lnTo>
                <a:lnTo>
                  <a:pt x="55139" y="7369"/>
                </a:lnTo>
                <a:cubicBezTo>
                  <a:pt x="55225" y="7422"/>
                  <a:pt x="55310" y="7453"/>
                  <a:pt x="55388" y="7453"/>
                </a:cubicBezTo>
                <a:cubicBezTo>
                  <a:pt x="55493" y="7453"/>
                  <a:pt x="55583" y="7398"/>
                  <a:pt x="55640" y="7268"/>
                </a:cubicBezTo>
                <a:cubicBezTo>
                  <a:pt x="55866" y="7168"/>
                  <a:pt x="55866" y="6867"/>
                  <a:pt x="55640" y="6742"/>
                </a:cubicBezTo>
                <a:lnTo>
                  <a:pt x="47821" y="75"/>
                </a:lnTo>
                <a:cubicBezTo>
                  <a:pt x="47720" y="25"/>
                  <a:pt x="47614" y="0"/>
                  <a:pt x="47520" y="0"/>
                </a:cubicBezTo>
                <a:cubicBezTo>
                  <a:pt x="47426" y="0"/>
                  <a:pt x="47345" y="25"/>
                  <a:pt x="47294" y="75"/>
                </a:cubicBezTo>
                <a:lnTo>
                  <a:pt x="39675" y="6542"/>
                </a:lnTo>
                <a:lnTo>
                  <a:pt x="32056" y="75"/>
                </a:lnTo>
                <a:cubicBezTo>
                  <a:pt x="32006" y="25"/>
                  <a:pt x="31925" y="0"/>
                  <a:pt x="31831" y="0"/>
                </a:cubicBezTo>
                <a:cubicBezTo>
                  <a:pt x="31737" y="0"/>
                  <a:pt x="31630" y="25"/>
                  <a:pt x="31530" y="75"/>
                </a:cubicBezTo>
                <a:lnTo>
                  <a:pt x="24011" y="6542"/>
                </a:lnTo>
                <a:lnTo>
                  <a:pt x="16392" y="75"/>
                </a:lnTo>
                <a:cubicBezTo>
                  <a:pt x="16279" y="25"/>
                  <a:pt x="16173" y="0"/>
                  <a:pt x="160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13" name="Google Shape;1113;p73"/>
          <p:cNvGrpSpPr/>
          <p:nvPr/>
        </p:nvGrpSpPr>
        <p:grpSpPr>
          <a:xfrm rot="10667963">
            <a:off x="7414433" y="1387686"/>
            <a:ext cx="1473990" cy="2698189"/>
            <a:chOff x="365627" y="228600"/>
            <a:chExt cx="1473934" cy="2698088"/>
          </a:xfrm>
        </p:grpSpPr>
        <p:grpSp>
          <p:nvGrpSpPr>
            <p:cNvPr id="1114" name="Google Shape;1114;p73"/>
            <p:cNvGrpSpPr/>
            <p:nvPr/>
          </p:nvGrpSpPr>
          <p:grpSpPr>
            <a:xfrm flipH="1" rot="-617154">
              <a:off x="575875" y="402327"/>
              <a:ext cx="1053440" cy="2449993"/>
              <a:chOff x="3817855" y="1437512"/>
              <a:chExt cx="541146" cy="1128254"/>
            </a:xfrm>
          </p:grpSpPr>
          <p:sp>
            <p:nvSpPr>
              <p:cNvPr id="1115" name="Google Shape;1115;p73"/>
              <p:cNvSpPr/>
              <p:nvPr/>
            </p:nvSpPr>
            <p:spPr>
              <a:xfrm>
                <a:off x="3817855" y="1437512"/>
                <a:ext cx="541146" cy="1128254"/>
              </a:xfrm>
              <a:custGeom>
                <a:rect b="b" l="l" r="r" t="t"/>
                <a:pathLst>
                  <a:path extrusionOk="0" h="59625" w="28598">
                    <a:moveTo>
                      <a:pt x="101" y="0"/>
                    </a:moveTo>
                    <a:lnTo>
                      <a:pt x="1" y="426"/>
                    </a:lnTo>
                    <a:cubicBezTo>
                      <a:pt x="16066" y="3359"/>
                      <a:pt x="28197" y="17344"/>
                      <a:pt x="28197" y="34161"/>
                    </a:cubicBezTo>
                    <a:lnTo>
                      <a:pt x="28197" y="34462"/>
                    </a:lnTo>
                    <a:cubicBezTo>
                      <a:pt x="28096" y="44286"/>
                      <a:pt x="23911" y="53058"/>
                      <a:pt x="17219" y="59324"/>
                    </a:cubicBezTo>
                    <a:lnTo>
                      <a:pt x="17545" y="59625"/>
                    </a:lnTo>
                    <a:cubicBezTo>
                      <a:pt x="24212" y="53359"/>
                      <a:pt x="28497" y="44386"/>
                      <a:pt x="28598" y="34462"/>
                    </a:cubicBezTo>
                    <a:lnTo>
                      <a:pt x="28598" y="34161"/>
                    </a:lnTo>
                    <a:cubicBezTo>
                      <a:pt x="28598" y="17143"/>
                      <a:pt x="16292" y="2933"/>
                      <a:pt x="10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6" name="Google Shape;1116;p73"/>
              <p:cNvSpPr/>
              <p:nvPr/>
            </p:nvSpPr>
            <p:spPr>
              <a:xfrm>
                <a:off x="3985754" y="1615346"/>
                <a:ext cx="39378" cy="29898"/>
              </a:xfrm>
              <a:custGeom>
                <a:rect b="b" l="l" r="r" t="t"/>
                <a:pathLst>
                  <a:path extrusionOk="0" h="1580" w="2081">
                    <a:moveTo>
                      <a:pt x="1053" y="1"/>
                    </a:moveTo>
                    <a:cubicBezTo>
                      <a:pt x="0" y="1"/>
                      <a:pt x="0" y="1580"/>
                      <a:pt x="1053" y="1580"/>
                    </a:cubicBezTo>
                    <a:cubicBezTo>
                      <a:pt x="2080" y="1580"/>
                      <a:pt x="2080" y="1"/>
                      <a:pt x="105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17" name="Google Shape;1117;p73"/>
            <p:cNvSpPr/>
            <p:nvPr/>
          </p:nvSpPr>
          <p:spPr>
            <a:xfrm>
              <a:off x="1419225" y="228600"/>
              <a:ext cx="142800" cy="142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18" name="Google Shape;1118;p73"/>
          <p:cNvGrpSpPr/>
          <p:nvPr/>
        </p:nvGrpSpPr>
        <p:grpSpPr>
          <a:xfrm rot="-230834">
            <a:off x="217681" y="1063700"/>
            <a:ext cx="1474014" cy="2698233"/>
            <a:chOff x="365627" y="228600"/>
            <a:chExt cx="1473934" cy="2698088"/>
          </a:xfrm>
        </p:grpSpPr>
        <p:grpSp>
          <p:nvGrpSpPr>
            <p:cNvPr id="1119" name="Google Shape;1119;p73"/>
            <p:cNvGrpSpPr/>
            <p:nvPr/>
          </p:nvGrpSpPr>
          <p:grpSpPr>
            <a:xfrm flipH="1" rot="-617154">
              <a:off x="575875" y="402327"/>
              <a:ext cx="1053440" cy="2449993"/>
              <a:chOff x="3817855" y="1437512"/>
              <a:chExt cx="541146" cy="1128254"/>
            </a:xfrm>
          </p:grpSpPr>
          <p:sp>
            <p:nvSpPr>
              <p:cNvPr id="1120" name="Google Shape;1120;p73"/>
              <p:cNvSpPr/>
              <p:nvPr/>
            </p:nvSpPr>
            <p:spPr>
              <a:xfrm>
                <a:off x="3817855" y="1437512"/>
                <a:ext cx="541146" cy="1128254"/>
              </a:xfrm>
              <a:custGeom>
                <a:rect b="b" l="l" r="r" t="t"/>
                <a:pathLst>
                  <a:path extrusionOk="0" h="59625" w="28598">
                    <a:moveTo>
                      <a:pt x="101" y="0"/>
                    </a:moveTo>
                    <a:lnTo>
                      <a:pt x="1" y="426"/>
                    </a:lnTo>
                    <a:cubicBezTo>
                      <a:pt x="16066" y="3359"/>
                      <a:pt x="28197" y="17344"/>
                      <a:pt x="28197" y="34161"/>
                    </a:cubicBezTo>
                    <a:lnTo>
                      <a:pt x="28197" y="34462"/>
                    </a:lnTo>
                    <a:cubicBezTo>
                      <a:pt x="28096" y="44286"/>
                      <a:pt x="23911" y="53058"/>
                      <a:pt x="17219" y="59324"/>
                    </a:cubicBezTo>
                    <a:lnTo>
                      <a:pt x="17545" y="59625"/>
                    </a:lnTo>
                    <a:cubicBezTo>
                      <a:pt x="24212" y="53359"/>
                      <a:pt x="28497" y="44386"/>
                      <a:pt x="28598" y="34462"/>
                    </a:cubicBezTo>
                    <a:lnTo>
                      <a:pt x="28598" y="34161"/>
                    </a:lnTo>
                    <a:cubicBezTo>
                      <a:pt x="28598" y="17143"/>
                      <a:pt x="16292" y="2933"/>
                      <a:pt x="10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1" name="Google Shape;1121;p73"/>
              <p:cNvSpPr/>
              <p:nvPr/>
            </p:nvSpPr>
            <p:spPr>
              <a:xfrm>
                <a:off x="3985754" y="1615346"/>
                <a:ext cx="39378" cy="29898"/>
              </a:xfrm>
              <a:custGeom>
                <a:rect b="b" l="l" r="r" t="t"/>
                <a:pathLst>
                  <a:path extrusionOk="0" h="1580" w="2081">
                    <a:moveTo>
                      <a:pt x="1053" y="1"/>
                    </a:moveTo>
                    <a:cubicBezTo>
                      <a:pt x="0" y="1"/>
                      <a:pt x="0" y="1580"/>
                      <a:pt x="1053" y="1580"/>
                    </a:cubicBezTo>
                    <a:cubicBezTo>
                      <a:pt x="2080" y="1580"/>
                      <a:pt x="2080" y="1"/>
                      <a:pt x="105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22" name="Google Shape;1122;p73"/>
            <p:cNvSpPr/>
            <p:nvPr/>
          </p:nvSpPr>
          <p:spPr>
            <a:xfrm>
              <a:off x="1419225" y="228600"/>
              <a:ext cx="142800" cy="142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6" name="Shape 1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" name="Google Shape;1127;p74"/>
          <p:cNvSpPr/>
          <p:nvPr/>
        </p:nvSpPr>
        <p:spPr>
          <a:xfrm>
            <a:off x="3655800" y="3866701"/>
            <a:ext cx="1832405" cy="244805"/>
          </a:xfrm>
          <a:custGeom>
            <a:rect b="b" l="l" r="r" t="t"/>
            <a:pathLst>
              <a:path extrusionOk="0" h="7463" w="55866">
                <a:moveTo>
                  <a:pt x="16082" y="0"/>
                </a:moveTo>
                <a:cubicBezTo>
                  <a:pt x="15991" y="0"/>
                  <a:pt x="15916" y="25"/>
                  <a:pt x="15866" y="75"/>
                </a:cubicBezTo>
                <a:lnTo>
                  <a:pt x="8247" y="6542"/>
                </a:lnTo>
                <a:lnTo>
                  <a:pt x="728" y="75"/>
                </a:lnTo>
                <a:cubicBezTo>
                  <a:pt x="634" y="34"/>
                  <a:pt x="528" y="10"/>
                  <a:pt x="428" y="10"/>
                </a:cubicBezTo>
                <a:cubicBezTo>
                  <a:pt x="287" y="10"/>
                  <a:pt x="160" y="58"/>
                  <a:pt x="101" y="176"/>
                </a:cubicBezTo>
                <a:cubicBezTo>
                  <a:pt x="1" y="276"/>
                  <a:pt x="1" y="602"/>
                  <a:pt x="101" y="702"/>
                </a:cubicBezTo>
                <a:lnTo>
                  <a:pt x="8021" y="7369"/>
                </a:lnTo>
                <a:cubicBezTo>
                  <a:pt x="8084" y="7431"/>
                  <a:pt x="8165" y="7463"/>
                  <a:pt x="8256" y="7463"/>
                </a:cubicBezTo>
                <a:cubicBezTo>
                  <a:pt x="8347" y="7463"/>
                  <a:pt x="8447" y="7431"/>
                  <a:pt x="8547" y="7369"/>
                </a:cubicBezTo>
                <a:lnTo>
                  <a:pt x="16066" y="1003"/>
                </a:lnTo>
                <a:lnTo>
                  <a:pt x="23685" y="7369"/>
                </a:lnTo>
                <a:cubicBezTo>
                  <a:pt x="23748" y="7431"/>
                  <a:pt x="23854" y="7463"/>
                  <a:pt x="23958" y="7463"/>
                </a:cubicBezTo>
                <a:cubicBezTo>
                  <a:pt x="24061" y="7463"/>
                  <a:pt x="24161" y="7431"/>
                  <a:pt x="24212" y="7369"/>
                </a:cubicBezTo>
                <a:lnTo>
                  <a:pt x="31831" y="1003"/>
                </a:lnTo>
                <a:lnTo>
                  <a:pt x="39349" y="7369"/>
                </a:lnTo>
                <a:cubicBezTo>
                  <a:pt x="39462" y="7431"/>
                  <a:pt x="39569" y="7463"/>
                  <a:pt x="39672" y="7463"/>
                </a:cubicBezTo>
                <a:cubicBezTo>
                  <a:pt x="39776" y="7463"/>
                  <a:pt x="39876" y="7431"/>
                  <a:pt x="39976" y="7369"/>
                </a:cubicBezTo>
                <a:lnTo>
                  <a:pt x="47495" y="1003"/>
                </a:lnTo>
                <a:lnTo>
                  <a:pt x="55139" y="7369"/>
                </a:lnTo>
                <a:cubicBezTo>
                  <a:pt x="55225" y="7422"/>
                  <a:pt x="55310" y="7453"/>
                  <a:pt x="55388" y="7453"/>
                </a:cubicBezTo>
                <a:cubicBezTo>
                  <a:pt x="55493" y="7453"/>
                  <a:pt x="55583" y="7398"/>
                  <a:pt x="55640" y="7268"/>
                </a:cubicBezTo>
                <a:cubicBezTo>
                  <a:pt x="55866" y="7168"/>
                  <a:pt x="55866" y="6867"/>
                  <a:pt x="55640" y="6742"/>
                </a:cubicBezTo>
                <a:lnTo>
                  <a:pt x="47821" y="75"/>
                </a:lnTo>
                <a:cubicBezTo>
                  <a:pt x="47720" y="25"/>
                  <a:pt x="47614" y="0"/>
                  <a:pt x="47520" y="0"/>
                </a:cubicBezTo>
                <a:cubicBezTo>
                  <a:pt x="47426" y="0"/>
                  <a:pt x="47345" y="25"/>
                  <a:pt x="47294" y="75"/>
                </a:cubicBezTo>
                <a:lnTo>
                  <a:pt x="39675" y="6542"/>
                </a:lnTo>
                <a:lnTo>
                  <a:pt x="32056" y="75"/>
                </a:lnTo>
                <a:cubicBezTo>
                  <a:pt x="32006" y="25"/>
                  <a:pt x="31925" y="0"/>
                  <a:pt x="31831" y="0"/>
                </a:cubicBezTo>
                <a:cubicBezTo>
                  <a:pt x="31737" y="0"/>
                  <a:pt x="31630" y="25"/>
                  <a:pt x="31530" y="75"/>
                </a:cubicBezTo>
                <a:lnTo>
                  <a:pt x="24011" y="6542"/>
                </a:lnTo>
                <a:lnTo>
                  <a:pt x="16392" y="75"/>
                </a:lnTo>
                <a:cubicBezTo>
                  <a:pt x="16279" y="25"/>
                  <a:pt x="16173" y="0"/>
                  <a:pt x="160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28" name="Google Shape;1128;p74"/>
          <p:cNvGrpSpPr/>
          <p:nvPr/>
        </p:nvGrpSpPr>
        <p:grpSpPr>
          <a:xfrm rot="10667963">
            <a:off x="7414433" y="1387686"/>
            <a:ext cx="1473990" cy="2698189"/>
            <a:chOff x="365627" y="228600"/>
            <a:chExt cx="1473934" cy="2698088"/>
          </a:xfrm>
        </p:grpSpPr>
        <p:grpSp>
          <p:nvGrpSpPr>
            <p:cNvPr id="1129" name="Google Shape;1129;p74"/>
            <p:cNvGrpSpPr/>
            <p:nvPr/>
          </p:nvGrpSpPr>
          <p:grpSpPr>
            <a:xfrm flipH="1" rot="-617154">
              <a:off x="575875" y="402327"/>
              <a:ext cx="1053440" cy="2449993"/>
              <a:chOff x="3817855" y="1437512"/>
              <a:chExt cx="541146" cy="1128254"/>
            </a:xfrm>
          </p:grpSpPr>
          <p:sp>
            <p:nvSpPr>
              <p:cNvPr id="1130" name="Google Shape;1130;p74"/>
              <p:cNvSpPr/>
              <p:nvPr/>
            </p:nvSpPr>
            <p:spPr>
              <a:xfrm>
                <a:off x="3817855" y="1437512"/>
                <a:ext cx="541146" cy="1128254"/>
              </a:xfrm>
              <a:custGeom>
                <a:rect b="b" l="l" r="r" t="t"/>
                <a:pathLst>
                  <a:path extrusionOk="0" h="59625" w="28598">
                    <a:moveTo>
                      <a:pt x="101" y="0"/>
                    </a:moveTo>
                    <a:lnTo>
                      <a:pt x="1" y="426"/>
                    </a:lnTo>
                    <a:cubicBezTo>
                      <a:pt x="16066" y="3359"/>
                      <a:pt x="28197" y="17344"/>
                      <a:pt x="28197" y="34161"/>
                    </a:cubicBezTo>
                    <a:lnTo>
                      <a:pt x="28197" y="34462"/>
                    </a:lnTo>
                    <a:cubicBezTo>
                      <a:pt x="28096" y="44286"/>
                      <a:pt x="23911" y="53058"/>
                      <a:pt x="17219" y="59324"/>
                    </a:cubicBezTo>
                    <a:lnTo>
                      <a:pt x="17545" y="59625"/>
                    </a:lnTo>
                    <a:cubicBezTo>
                      <a:pt x="24212" y="53359"/>
                      <a:pt x="28497" y="44386"/>
                      <a:pt x="28598" y="34462"/>
                    </a:cubicBezTo>
                    <a:lnTo>
                      <a:pt x="28598" y="34161"/>
                    </a:lnTo>
                    <a:cubicBezTo>
                      <a:pt x="28598" y="17143"/>
                      <a:pt x="16292" y="2933"/>
                      <a:pt x="10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1" name="Google Shape;1131;p74"/>
              <p:cNvSpPr/>
              <p:nvPr/>
            </p:nvSpPr>
            <p:spPr>
              <a:xfrm>
                <a:off x="3985754" y="1615346"/>
                <a:ext cx="39378" cy="29898"/>
              </a:xfrm>
              <a:custGeom>
                <a:rect b="b" l="l" r="r" t="t"/>
                <a:pathLst>
                  <a:path extrusionOk="0" h="1580" w="2081">
                    <a:moveTo>
                      <a:pt x="1053" y="1"/>
                    </a:moveTo>
                    <a:cubicBezTo>
                      <a:pt x="0" y="1"/>
                      <a:pt x="0" y="1580"/>
                      <a:pt x="1053" y="1580"/>
                    </a:cubicBezTo>
                    <a:cubicBezTo>
                      <a:pt x="2080" y="1580"/>
                      <a:pt x="2080" y="1"/>
                      <a:pt x="105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32" name="Google Shape;1132;p74"/>
            <p:cNvSpPr/>
            <p:nvPr/>
          </p:nvSpPr>
          <p:spPr>
            <a:xfrm>
              <a:off x="1419225" y="228600"/>
              <a:ext cx="142800" cy="142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33" name="Google Shape;1133;p74"/>
          <p:cNvGrpSpPr/>
          <p:nvPr/>
        </p:nvGrpSpPr>
        <p:grpSpPr>
          <a:xfrm rot="-230834">
            <a:off x="217681" y="1063700"/>
            <a:ext cx="1474014" cy="2698233"/>
            <a:chOff x="365627" y="228600"/>
            <a:chExt cx="1473934" cy="2698088"/>
          </a:xfrm>
        </p:grpSpPr>
        <p:grpSp>
          <p:nvGrpSpPr>
            <p:cNvPr id="1134" name="Google Shape;1134;p74"/>
            <p:cNvGrpSpPr/>
            <p:nvPr/>
          </p:nvGrpSpPr>
          <p:grpSpPr>
            <a:xfrm flipH="1" rot="-617154">
              <a:off x="575875" y="402327"/>
              <a:ext cx="1053440" cy="2449993"/>
              <a:chOff x="3817855" y="1437512"/>
              <a:chExt cx="541146" cy="1128254"/>
            </a:xfrm>
          </p:grpSpPr>
          <p:sp>
            <p:nvSpPr>
              <p:cNvPr id="1135" name="Google Shape;1135;p74"/>
              <p:cNvSpPr/>
              <p:nvPr/>
            </p:nvSpPr>
            <p:spPr>
              <a:xfrm>
                <a:off x="3817855" y="1437512"/>
                <a:ext cx="541146" cy="1128254"/>
              </a:xfrm>
              <a:custGeom>
                <a:rect b="b" l="l" r="r" t="t"/>
                <a:pathLst>
                  <a:path extrusionOk="0" h="59625" w="28598">
                    <a:moveTo>
                      <a:pt x="101" y="0"/>
                    </a:moveTo>
                    <a:lnTo>
                      <a:pt x="1" y="426"/>
                    </a:lnTo>
                    <a:cubicBezTo>
                      <a:pt x="16066" y="3359"/>
                      <a:pt x="28197" y="17344"/>
                      <a:pt x="28197" y="34161"/>
                    </a:cubicBezTo>
                    <a:lnTo>
                      <a:pt x="28197" y="34462"/>
                    </a:lnTo>
                    <a:cubicBezTo>
                      <a:pt x="28096" y="44286"/>
                      <a:pt x="23911" y="53058"/>
                      <a:pt x="17219" y="59324"/>
                    </a:cubicBezTo>
                    <a:lnTo>
                      <a:pt x="17545" y="59625"/>
                    </a:lnTo>
                    <a:cubicBezTo>
                      <a:pt x="24212" y="53359"/>
                      <a:pt x="28497" y="44386"/>
                      <a:pt x="28598" y="34462"/>
                    </a:cubicBezTo>
                    <a:lnTo>
                      <a:pt x="28598" y="34161"/>
                    </a:lnTo>
                    <a:cubicBezTo>
                      <a:pt x="28598" y="17143"/>
                      <a:pt x="16292" y="2933"/>
                      <a:pt x="10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6" name="Google Shape;1136;p74"/>
              <p:cNvSpPr/>
              <p:nvPr/>
            </p:nvSpPr>
            <p:spPr>
              <a:xfrm>
                <a:off x="3985754" y="1615346"/>
                <a:ext cx="39378" cy="29898"/>
              </a:xfrm>
              <a:custGeom>
                <a:rect b="b" l="l" r="r" t="t"/>
                <a:pathLst>
                  <a:path extrusionOk="0" h="1580" w="2081">
                    <a:moveTo>
                      <a:pt x="1053" y="1"/>
                    </a:moveTo>
                    <a:cubicBezTo>
                      <a:pt x="0" y="1"/>
                      <a:pt x="0" y="1580"/>
                      <a:pt x="1053" y="1580"/>
                    </a:cubicBezTo>
                    <a:cubicBezTo>
                      <a:pt x="2080" y="1580"/>
                      <a:pt x="2080" y="1"/>
                      <a:pt x="105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37" name="Google Shape;1137;p74"/>
            <p:cNvSpPr/>
            <p:nvPr/>
          </p:nvSpPr>
          <p:spPr>
            <a:xfrm>
              <a:off x="1419225" y="228600"/>
              <a:ext cx="142800" cy="142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138" name="Google Shape;1138;p74" title="LangVRse Concept Video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94500" y="819125"/>
            <a:ext cx="4572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1142" name="Shape 1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" name="Google Shape;1143;p75"/>
          <p:cNvSpPr/>
          <p:nvPr/>
        </p:nvSpPr>
        <p:spPr>
          <a:xfrm>
            <a:off x="-583155" y="6088800"/>
            <a:ext cx="10653037" cy="159062"/>
          </a:xfrm>
          <a:custGeom>
            <a:rect b="b" l="l" r="r" t="t"/>
            <a:pathLst>
              <a:path extrusionOk="0" h="4089" w="273857">
                <a:moveTo>
                  <a:pt x="0" y="164"/>
                </a:moveTo>
                <a:lnTo>
                  <a:pt x="0" y="164"/>
                </a:lnTo>
                <a:lnTo>
                  <a:pt x="0" y="164"/>
                </a:lnTo>
                <a:lnTo>
                  <a:pt x="0" y="164"/>
                </a:lnTo>
                <a:close/>
                <a:moveTo>
                  <a:pt x="273856" y="164"/>
                </a:moveTo>
                <a:lnTo>
                  <a:pt x="273856" y="164"/>
                </a:lnTo>
                <a:lnTo>
                  <a:pt x="273856" y="4088"/>
                </a:lnTo>
                <a:lnTo>
                  <a:pt x="273856" y="4088"/>
                </a:lnTo>
                <a:lnTo>
                  <a:pt x="273856" y="164"/>
                </a:lnTo>
                <a:lnTo>
                  <a:pt x="273856" y="164"/>
                </a:lnTo>
                <a:close/>
                <a:moveTo>
                  <a:pt x="273856" y="164"/>
                </a:moveTo>
                <a:lnTo>
                  <a:pt x="273856" y="164"/>
                </a:lnTo>
                <a:lnTo>
                  <a:pt x="273856" y="164"/>
                </a:lnTo>
                <a:close/>
                <a:moveTo>
                  <a:pt x="0" y="164"/>
                </a:moveTo>
                <a:lnTo>
                  <a:pt x="0" y="164"/>
                </a:lnTo>
                <a:lnTo>
                  <a:pt x="0" y="164"/>
                </a:lnTo>
                <a:close/>
                <a:moveTo>
                  <a:pt x="0" y="164"/>
                </a:moveTo>
                <a:lnTo>
                  <a:pt x="0" y="164"/>
                </a:lnTo>
                <a:lnTo>
                  <a:pt x="0" y="164"/>
                </a:lnTo>
                <a:close/>
                <a:moveTo>
                  <a:pt x="273856" y="164"/>
                </a:moveTo>
                <a:lnTo>
                  <a:pt x="273856" y="164"/>
                </a:lnTo>
                <a:lnTo>
                  <a:pt x="273856" y="164"/>
                </a:lnTo>
                <a:close/>
                <a:moveTo>
                  <a:pt x="0" y="164"/>
                </a:moveTo>
                <a:lnTo>
                  <a:pt x="0" y="164"/>
                </a:lnTo>
                <a:lnTo>
                  <a:pt x="0" y="164"/>
                </a:lnTo>
                <a:close/>
                <a:moveTo>
                  <a:pt x="273856" y="164"/>
                </a:moveTo>
                <a:lnTo>
                  <a:pt x="273856" y="164"/>
                </a:lnTo>
                <a:lnTo>
                  <a:pt x="273856" y="164"/>
                </a:lnTo>
                <a:close/>
                <a:moveTo>
                  <a:pt x="0" y="164"/>
                </a:moveTo>
                <a:lnTo>
                  <a:pt x="0" y="164"/>
                </a:lnTo>
                <a:lnTo>
                  <a:pt x="0" y="164"/>
                </a:lnTo>
                <a:close/>
                <a:moveTo>
                  <a:pt x="273856" y="164"/>
                </a:moveTo>
                <a:lnTo>
                  <a:pt x="273856" y="164"/>
                </a:lnTo>
                <a:lnTo>
                  <a:pt x="273856" y="164"/>
                </a:lnTo>
                <a:close/>
                <a:moveTo>
                  <a:pt x="0" y="164"/>
                </a:moveTo>
                <a:lnTo>
                  <a:pt x="0" y="164"/>
                </a:lnTo>
                <a:lnTo>
                  <a:pt x="0" y="164"/>
                </a:lnTo>
                <a:close/>
                <a:moveTo>
                  <a:pt x="273856" y="164"/>
                </a:moveTo>
                <a:lnTo>
                  <a:pt x="273856" y="164"/>
                </a:lnTo>
                <a:lnTo>
                  <a:pt x="273856" y="164"/>
                </a:lnTo>
                <a:close/>
                <a:moveTo>
                  <a:pt x="273856" y="1"/>
                </a:moveTo>
                <a:lnTo>
                  <a:pt x="273856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44" name="Google Shape;1144;p75"/>
          <p:cNvGrpSpPr/>
          <p:nvPr/>
        </p:nvGrpSpPr>
        <p:grpSpPr>
          <a:xfrm flipH="1" rot="132037">
            <a:off x="7452208" y="1045854"/>
            <a:ext cx="1473990" cy="2698189"/>
            <a:chOff x="365627" y="228600"/>
            <a:chExt cx="1473934" cy="2698088"/>
          </a:xfrm>
        </p:grpSpPr>
        <p:grpSp>
          <p:nvGrpSpPr>
            <p:cNvPr id="1145" name="Google Shape;1145;p75"/>
            <p:cNvGrpSpPr/>
            <p:nvPr/>
          </p:nvGrpSpPr>
          <p:grpSpPr>
            <a:xfrm flipH="1" rot="-617154">
              <a:off x="575875" y="402327"/>
              <a:ext cx="1053440" cy="2449993"/>
              <a:chOff x="3817855" y="1437512"/>
              <a:chExt cx="541146" cy="1128254"/>
            </a:xfrm>
          </p:grpSpPr>
          <p:sp>
            <p:nvSpPr>
              <p:cNvPr id="1146" name="Google Shape;1146;p75"/>
              <p:cNvSpPr/>
              <p:nvPr/>
            </p:nvSpPr>
            <p:spPr>
              <a:xfrm>
                <a:off x="3817855" y="1437512"/>
                <a:ext cx="541146" cy="1128254"/>
              </a:xfrm>
              <a:custGeom>
                <a:rect b="b" l="l" r="r" t="t"/>
                <a:pathLst>
                  <a:path extrusionOk="0" h="59625" w="28598">
                    <a:moveTo>
                      <a:pt x="101" y="0"/>
                    </a:moveTo>
                    <a:lnTo>
                      <a:pt x="1" y="426"/>
                    </a:lnTo>
                    <a:cubicBezTo>
                      <a:pt x="16066" y="3359"/>
                      <a:pt x="28197" y="17344"/>
                      <a:pt x="28197" y="34161"/>
                    </a:cubicBezTo>
                    <a:lnTo>
                      <a:pt x="28197" y="34462"/>
                    </a:lnTo>
                    <a:cubicBezTo>
                      <a:pt x="28096" y="44286"/>
                      <a:pt x="23911" y="53058"/>
                      <a:pt x="17219" y="59324"/>
                    </a:cubicBezTo>
                    <a:lnTo>
                      <a:pt x="17545" y="59625"/>
                    </a:lnTo>
                    <a:cubicBezTo>
                      <a:pt x="24212" y="53359"/>
                      <a:pt x="28497" y="44386"/>
                      <a:pt x="28598" y="34462"/>
                    </a:cubicBezTo>
                    <a:lnTo>
                      <a:pt x="28598" y="34161"/>
                    </a:lnTo>
                    <a:cubicBezTo>
                      <a:pt x="28598" y="17143"/>
                      <a:pt x="16292" y="2933"/>
                      <a:pt x="10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7" name="Google Shape;1147;p75"/>
              <p:cNvSpPr/>
              <p:nvPr/>
            </p:nvSpPr>
            <p:spPr>
              <a:xfrm>
                <a:off x="3985754" y="1615346"/>
                <a:ext cx="39378" cy="29898"/>
              </a:xfrm>
              <a:custGeom>
                <a:rect b="b" l="l" r="r" t="t"/>
                <a:pathLst>
                  <a:path extrusionOk="0" h="1580" w="2081">
                    <a:moveTo>
                      <a:pt x="1053" y="1"/>
                    </a:moveTo>
                    <a:cubicBezTo>
                      <a:pt x="0" y="1"/>
                      <a:pt x="0" y="1580"/>
                      <a:pt x="1053" y="1580"/>
                    </a:cubicBezTo>
                    <a:cubicBezTo>
                      <a:pt x="2080" y="1580"/>
                      <a:pt x="2080" y="1"/>
                      <a:pt x="105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48" name="Google Shape;1148;p75"/>
            <p:cNvSpPr/>
            <p:nvPr/>
          </p:nvSpPr>
          <p:spPr>
            <a:xfrm>
              <a:off x="1419225" y="228600"/>
              <a:ext cx="142800" cy="142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49" name="Google Shape;1149;p75"/>
          <p:cNvGrpSpPr/>
          <p:nvPr/>
        </p:nvGrpSpPr>
        <p:grpSpPr>
          <a:xfrm flipH="1" rot="-10569166">
            <a:off x="255456" y="1369797"/>
            <a:ext cx="1474014" cy="2698233"/>
            <a:chOff x="365627" y="228600"/>
            <a:chExt cx="1473934" cy="2698088"/>
          </a:xfrm>
        </p:grpSpPr>
        <p:grpSp>
          <p:nvGrpSpPr>
            <p:cNvPr id="1150" name="Google Shape;1150;p75"/>
            <p:cNvGrpSpPr/>
            <p:nvPr/>
          </p:nvGrpSpPr>
          <p:grpSpPr>
            <a:xfrm flipH="1" rot="-617154">
              <a:off x="575875" y="402327"/>
              <a:ext cx="1053440" cy="2449993"/>
              <a:chOff x="3817855" y="1437512"/>
              <a:chExt cx="541146" cy="1128254"/>
            </a:xfrm>
          </p:grpSpPr>
          <p:sp>
            <p:nvSpPr>
              <p:cNvPr id="1151" name="Google Shape;1151;p75"/>
              <p:cNvSpPr/>
              <p:nvPr/>
            </p:nvSpPr>
            <p:spPr>
              <a:xfrm>
                <a:off x="3817855" y="1437512"/>
                <a:ext cx="541146" cy="1128254"/>
              </a:xfrm>
              <a:custGeom>
                <a:rect b="b" l="l" r="r" t="t"/>
                <a:pathLst>
                  <a:path extrusionOk="0" h="59625" w="28598">
                    <a:moveTo>
                      <a:pt x="101" y="0"/>
                    </a:moveTo>
                    <a:lnTo>
                      <a:pt x="1" y="426"/>
                    </a:lnTo>
                    <a:cubicBezTo>
                      <a:pt x="16066" y="3359"/>
                      <a:pt x="28197" y="17344"/>
                      <a:pt x="28197" y="34161"/>
                    </a:cubicBezTo>
                    <a:lnTo>
                      <a:pt x="28197" y="34462"/>
                    </a:lnTo>
                    <a:cubicBezTo>
                      <a:pt x="28096" y="44286"/>
                      <a:pt x="23911" y="53058"/>
                      <a:pt x="17219" y="59324"/>
                    </a:cubicBezTo>
                    <a:lnTo>
                      <a:pt x="17545" y="59625"/>
                    </a:lnTo>
                    <a:cubicBezTo>
                      <a:pt x="24212" y="53359"/>
                      <a:pt x="28497" y="44386"/>
                      <a:pt x="28598" y="34462"/>
                    </a:cubicBezTo>
                    <a:lnTo>
                      <a:pt x="28598" y="34161"/>
                    </a:lnTo>
                    <a:cubicBezTo>
                      <a:pt x="28598" y="17143"/>
                      <a:pt x="16292" y="2933"/>
                      <a:pt x="10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2" name="Google Shape;1152;p75"/>
              <p:cNvSpPr/>
              <p:nvPr/>
            </p:nvSpPr>
            <p:spPr>
              <a:xfrm>
                <a:off x="3985754" y="1615346"/>
                <a:ext cx="39378" cy="29898"/>
              </a:xfrm>
              <a:custGeom>
                <a:rect b="b" l="l" r="r" t="t"/>
                <a:pathLst>
                  <a:path extrusionOk="0" h="1580" w="2081">
                    <a:moveTo>
                      <a:pt x="1053" y="1"/>
                    </a:moveTo>
                    <a:cubicBezTo>
                      <a:pt x="0" y="1"/>
                      <a:pt x="0" y="1580"/>
                      <a:pt x="1053" y="1580"/>
                    </a:cubicBezTo>
                    <a:cubicBezTo>
                      <a:pt x="2080" y="1580"/>
                      <a:pt x="2080" y="1"/>
                      <a:pt x="105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53" name="Google Shape;1153;p75"/>
            <p:cNvSpPr/>
            <p:nvPr/>
          </p:nvSpPr>
          <p:spPr>
            <a:xfrm>
              <a:off x="1419225" y="228600"/>
              <a:ext cx="142800" cy="142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54" name="Google Shape;1154;p75"/>
          <p:cNvSpPr txBox="1"/>
          <p:nvPr>
            <p:ph idx="4294967295" type="ctrTitle"/>
          </p:nvPr>
        </p:nvSpPr>
        <p:spPr>
          <a:xfrm>
            <a:off x="1723038" y="252000"/>
            <a:ext cx="5697900" cy="1124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</a:pPr>
            <a:r>
              <a:rPr lang="en" sz="6000"/>
              <a:t>THANK YOU!</a:t>
            </a:r>
            <a:endParaRPr sz="6000"/>
          </a:p>
        </p:txBody>
      </p:sp>
      <p:sp>
        <p:nvSpPr>
          <p:cNvPr id="1155" name="Google Shape;1155;p75"/>
          <p:cNvSpPr txBox="1"/>
          <p:nvPr>
            <p:ph idx="1" type="subTitle"/>
          </p:nvPr>
        </p:nvSpPr>
        <p:spPr>
          <a:xfrm>
            <a:off x="1346250" y="4159725"/>
            <a:ext cx="6451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800"/>
              <a:t> CREDITS</a:t>
            </a:r>
            <a:r>
              <a:rPr lang="en" sz="1800"/>
              <a:t>: This presentation template was created by Slidesgo, </a:t>
            </a:r>
            <a:r>
              <a:rPr lang="en" sz="1800"/>
              <a:t>including icons by Flaticon, infographics &amp; images by Freepik.</a:t>
            </a:r>
            <a:r>
              <a:rPr lang="en" sz="1800"/>
              <a:t> </a:t>
            </a:r>
            <a:endParaRPr sz="1800"/>
          </a:p>
        </p:txBody>
      </p:sp>
      <p:pic>
        <p:nvPicPr>
          <p:cNvPr id="1156" name="Google Shape;1156;p75"/>
          <p:cNvPicPr preferRelativeResize="0"/>
          <p:nvPr/>
        </p:nvPicPr>
        <p:blipFill rotWithShape="1">
          <a:blip r:embed="rId3">
            <a:alphaModFix/>
          </a:blip>
          <a:srcRect b="35662" l="0" r="0" t="36309"/>
          <a:stretch/>
        </p:blipFill>
        <p:spPr>
          <a:xfrm>
            <a:off x="1723050" y="1773256"/>
            <a:ext cx="5697900" cy="15969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3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Google Shape;884;p54"/>
          <p:cNvSpPr txBox="1"/>
          <p:nvPr>
            <p:ph type="title"/>
          </p:nvPr>
        </p:nvSpPr>
        <p:spPr>
          <a:xfrm>
            <a:off x="722375" y="530750"/>
            <a:ext cx="7699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Problem/Solution Overview</a:t>
            </a:r>
            <a:endParaRPr/>
          </a:p>
        </p:txBody>
      </p:sp>
      <p:grpSp>
        <p:nvGrpSpPr>
          <p:cNvPr id="885" name="Google Shape;885;p54"/>
          <p:cNvGrpSpPr/>
          <p:nvPr/>
        </p:nvGrpSpPr>
        <p:grpSpPr>
          <a:xfrm>
            <a:off x="530568" y="2286099"/>
            <a:ext cx="8082869" cy="2357003"/>
            <a:chOff x="1616365" y="1857517"/>
            <a:chExt cx="5737414" cy="1755682"/>
          </a:xfrm>
        </p:grpSpPr>
        <p:cxnSp>
          <p:nvCxnSpPr>
            <p:cNvPr id="886" name="Google Shape;886;p54"/>
            <p:cNvCxnSpPr>
              <a:stCxn id="887" idx="2"/>
              <a:endCxn id="888" idx="0"/>
            </p:cNvCxnSpPr>
            <p:nvPr/>
          </p:nvCxnSpPr>
          <p:spPr>
            <a:xfrm>
              <a:off x="4483471" y="1857522"/>
              <a:ext cx="0" cy="779400"/>
            </a:xfrm>
            <a:prstGeom prst="straightConnector1">
              <a:avLst/>
            </a:prstGeom>
            <a:noFill/>
            <a:ln cap="flat" cmpd="sng" w="285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89" name="Google Shape;889;p54"/>
            <p:cNvCxnSpPr>
              <a:stCxn id="890" idx="0"/>
              <a:endCxn id="887" idx="2"/>
            </p:cNvCxnSpPr>
            <p:nvPr/>
          </p:nvCxnSpPr>
          <p:spPr>
            <a:xfrm rot="-5400000">
              <a:off x="3148915" y="1256617"/>
              <a:ext cx="779400" cy="1981200"/>
            </a:xfrm>
            <a:prstGeom prst="bentConnector2">
              <a:avLst/>
            </a:prstGeom>
            <a:noFill/>
            <a:ln cap="flat" cmpd="sng" w="285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91" name="Google Shape;891;p54"/>
            <p:cNvCxnSpPr/>
            <p:nvPr/>
          </p:nvCxnSpPr>
          <p:spPr>
            <a:xfrm rot="10800000">
              <a:off x="4529221" y="1857525"/>
              <a:ext cx="1981200" cy="779400"/>
            </a:xfrm>
            <a:prstGeom prst="bentConnector3">
              <a:avLst>
                <a:gd fmla="val -194" name="adj1"/>
              </a:avLst>
            </a:prstGeom>
            <a:noFill/>
            <a:ln cap="flat" cmpd="sng" w="285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92" name="Google Shape;892;p54"/>
            <p:cNvCxnSpPr/>
            <p:nvPr/>
          </p:nvCxnSpPr>
          <p:spPr>
            <a:xfrm>
              <a:off x="2582175" y="3193513"/>
              <a:ext cx="0" cy="271500"/>
            </a:xfrm>
            <a:prstGeom prst="straightConnector1">
              <a:avLst/>
            </a:prstGeom>
            <a:noFill/>
            <a:ln cap="flat" cmpd="sng" w="28575">
              <a:solidFill>
                <a:schemeClr val="accent5"/>
              </a:solidFill>
              <a:prstDash val="solid"/>
              <a:round/>
              <a:headEnd len="sm" w="sm" type="none"/>
              <a:tailEnd len="med" w="med" type="oval"/>
            </a:ln>
          </p:spPr>
        </p:cxnSp>
        <p:cxnSp>
          <p:nvCxnSpPr>
            <p:cNvPr id="893" name="Google Shape;893;p54"/>
            <p:cNvCxnSpPr/>
            <p:nvPr/>
          </p:nvCxnSpPr>
          <p:spPr>
            <a:xfrm>
              <a:off x="4563375" y="3193513"/>
              <a:ext cx="0" cy="271500"/>
            </a:xfrm>
            <a:prstGeom prst="straightConnector1">
              <a:avLst/>
            </a:prstGeom>
            <a:noFill/>
            <a:ln cap="flat" cmpd="sng" w="28575">
              <a:solidFill>
                <a:schemeClr val="accent5"/>
              </a:solidFill>
              <a:prstDash val="solid"/>
              <a:round/>
              <a:headEnd len="sm" w="sm" type="none"/>
              <a:tailEnd len="med" w="med" type="oval"/>
            </a:ln>
          </p:spPr>
        </p:cxnSp>
        <p:sp>
          <p:nvSpPr>
            <p:cNvPr id="894" name="Google Shape;894;p54"/>
            <p:cNvSpPr/>
            <p:nvPr/>
          </p:nvSpPr>
          <p:spPr>
            <a:xfrm>
              <a:off x="5585878" y="2667299"/>
              <a:ext cx="1767900" cy="945900"/>
            </a:xfrm>
            <a:prstGeom prst="roundRect">
              <a:avLst>
                <a:gd fmla="val 34302" name="adj"/>
              </a:avLst>
            </a:prstGeom>
            <a:solidFill>
              <a:schemeClr val="accent6"/>
            </a:solidFill>
            <a:ln cap="flat" cmpd="sng" w="285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lang="en" sz="1300">
                  <a:solidFill>
                    <a:schemeClr val="accent5"/>
                  </a:solidFill>
                  <a:latin typeface="Aldrich"/>
                  <a:ea typeface="Aldrich"/>
                  <a:cs typeface="Aldrich"/>
                  <a:sym typeface="Aldrich"/>
                </a:rPr>
                <a:t>Our solution will be </a:t>
              </a:r>
              <a:r>
                <a:rPr lang="en" sz="1300">
                  <a:solidFill>
                    <a:schemeClr val="accent5"/>
                  </a:solidFill>
                  <a:latin typeface="Aldrich"/>
                  <a:ea typeface="Aldrich"/>
                  <a:cs typeface="Aldrich"/>
                  <a:sym typeface="Aldrich"/>
                </a:rPr>
                <a:t>challenging enough for learners but comfortable enough to encourage engagement.</a:t>
              </a:r>
              <a:endParaRPr i="0" sz="1300" u="none" cap="none" strike="noStrike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endParaRPr>
            </a:p>
          </p:txBody>
        </p:sp>
        <p:sp>
          <p:nvSpPr>
            <p:cNvPr id="888" name="Google Shape;888;p54"/>
            <p:cNvSpPr/>
            <p:nvPr/>
          </p:nvSpPr>
          <p:spPr>
            <a:xfrm>
              <a:off x="3655621" y="2636922"/>
              <a:ext cx="1655700" cy="945900"/>
            </a:xfrm>
            <a:prstGeom prst="roundRect">
              <a:avLst>
                <a:gd fmla="val 34302" name="adj"/>
              </a:avLst>
            </a:prstGeom>
            <a:solidFill>
              <a:srgbClr val="D9EAD3"/>
            </a:solidFill>
            <a:ln cap="flat" cmpd="sng" w="285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lang="en" sz="1300">
                  <a:solidFill>
                    <a:schemeClr val="dk1"/>
                  </a:solidFill>
                  <a:latin typeface="Aldrich"/>
                  <a:ea typeface="Aldrich"/>
                  <a:cs typeface="Aldrich"/>
                  <a:sym typeface="Aldrich"/>
                </a:rPr>
                <a:t>Our solution will be </a:t>
              </a:r>
              <a:r>
                <a:rPr lang="en" sz="1300">
                  <a:solidFill>
                    <a:schemeClr val="dk1"/>
                  </a:solidFill>
                  <a:latin typeface="Aldrich"/>
                  <a:ea typeface="Aldrich"/>
                  <a:cs typeface="Aldrich"/>
                  <a:sym typeface="Aldrich"/>
                </a:rPr>
                <a:t>conscious of the cultural implications of misrepresenting a language’s origin and traditional practices.</a:t>
              </a:r>
              <a:endParaRPr i="0" sz="1300" u="none" cap="none" strike="noStrike">
                <a:solidFill>
                  <a:schemeClr val="dk1"/>
                </a:solidFill>
                <a:latin typeface="Aldrich"/>
                <a:ea typeface="Aldrich"/>
                <a:cs typeface="Aldrich"/>
                <a:sym typeface="Aldrich"/>
              </a:endParaRPr>
            </a:p>
          </p:txBody>
        </p:sp>
        <p:sp>
          <p:nvSpPr>
            <p:cNvPr id="890" name="Google Shape;890;p54"/>
            <p:cNvSpPr/>
            <p:nvPr/>
          </p:nvSpPr>
          <p:spPr>
            <a:xfrm>
              <a:off x="1616365" y="2636917"/>
              <a:ext cx="1863300" cy="945900"/>
            </a:xfrm>
            <a:prstGeom prst="roundRect">
              <a:avLst>
                <a:gd fmla="val 34302" name="adj"/>
              </a:avLst>
            </a:prstGeom>
            <a:solidFill>
              <a:schemeClr val="accent2"/>
            </a:solidFill>
            <a:ln cap="flat" cmpd="sng" w="285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lang="en" sz="1500">
                  <a:solidFill>
                    <a:schemeClr val="accent5"/>
                  </a:solidFill>
                  <a:latin typeface="Aldrich"/>
                  <a:ea typeface="Aldrich"/>
                  <a:cs typeface="Aldrich"/>
                  <a:sym typeface="Aldrich"/>
                </a:rPr>
                <a:t>Our solution will </a:t>
              </a:r>
              <a:r>
                <a:rPr lang="en" sz="1500">
                  <a:solidFill>
                    <a:schemeClr val="accent5"/>
                  </a:solidFill>
                  <a:latin typeface="Aldrich"/>
                  <a:ea typeface="Aldrich"/>
                  <a:cs typeface="Aldrich"/>
                  <a:sym typeface="Aldrich"/>
                </a:rPr>
                <a:t>prepare language learners for everyday life scenarios.</a:t>
              </a:r>
              <a:endParaRPr i="0" sz="1500" u="none" cap="none" strike="noStrike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endParaRPr>
            </a:p>
          </p:txBody>
        </p:sp>
      </p:grpSp>
      <p:sp>
        <p:nvSpPr>
          <p:cNvPr id="895" name="Google Shape;895;p54"/>
          <p:cNvSpPr/>
          <p:nvPr/>
        </p:nvSpPr>
        <p:spPr>
          <a:xfrm>
            <a:off x="3259662" y="1179650"/>
            <a:ext cx="2625000" cy="1269900"/>
          </a:xfrm>
          <a:prstGeom prst="roundRect">
            <a:avLst>
              <a:gd fmla="val 34302" name="adj"/>
            </a:avLst>
          </a:prstGeom>
          <a:solidFill>
            <a:srgbClr val="F4CCCC"/>
          </a:solidFill>
          <a:ln cap="flat" cmpd="sng" w="2857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lang="en" sz="1300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rPr>
              <a:t>Problem: </a:t>
            </a:r>
            <a:r>
              <a:rPr lang="en" sz="1300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rPr>
              <a:t>Immersive Language Learning Experiences do not focus on social &amp; cultural aspects of a language.</a:t>
            </a:r>
            <a:endParaRPr i="0" sz="1300" u="none" cap="none" strike="noStrike">
              <a:solidFill>
                <a:schemeClr val="accent5"/>
              </a:solidFill>
              <a:latin typeface="Aldrich"/>
              <a:ea typeface="Aldrich"/>
              <a:cs typeface="Aldrich"/>
              <a:sym typeface="Aldrich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9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Google Shape;900;p55"/>
          <p:cNvSpPr txBox="1"/>
          <p:nvPr>
            <p:ph type="ctrTitle"/>
          </p:nvPr>
        </p:nvSpPr>
        <p:spPr>
          <a:xfrm>
            <a:off x="982875" y="2123475"/>
            <a:ext cx="7183200" cy="1124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</a:pPr>
            <a:r>
              <a:rPr lang="en"/>
              <a:t>MARKET RESEARCH</a:t>
            </a:r>
            <a:endParaRPr/>
          </a:p>
        </p:txBody>
      </p:sp>
      <p:sp>
        <p:nvSpPr>
          <p:cNvPr id="901" name="Google Shape;901;p55"/>
          <p:cNvSpPr txBox="1"/>
          <p:nvPr>
            <p:ph idx="2" type="title"/>
          </p:nvPr>
        </p:nvSpPr>
        <p:spPr>
          <a:xfrm>
            <a:off x="2492100" y="1483386"/>
            <a:ext cx="4159800" cy="70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902" name="Google Shape;902;p55"/>
          <p:cNvSpPr/>
          <p:nvPr/>
        </p:nvSpPr>
        <p:spPr>
          <a:xfrm>
            <a:off x="3655800" y="3866701"/>
            <a:ext cx="1832405" cy="244805"/>
          </a:xfrm>
          <a:custGeom>
            <a:rect b="b" l="l" r="r" t="t"/>
            <a:pathLst>
              <a:path extrusionOk="0" h="7463" w="55866">
                <a:moveTo>
                  <a:pt x="16082" y="0"/>
                </a:moveTo>
                <a:cubicBezTo>
                  <a:pt x="15991" y="0"/>
                  <a:pt x="15916" y="25"/>
                  <a:pt x="15866" y="75"/>
                </a:cubicBezTo>
                <a:lnTo>
                  <a:pt x="8247" y="6542"/>
                </a:lnTo>
                <a:lnTo>
                  <a:pt x="728" y="75"/>
                </a:lnTo>
                <a:cubicBezTo>
                  <a:pt x="634" y="34"/>
                  <a:pt x="528" y="10"/>
                  <a:pt x="428" y="10"/>
                </a:cubicBezTo>
                <a:cubicBezTo>
                  <a:pt x="287" y="10"/>
                  <a:pt x="160" y="58"/>
                  <a:pt x="101" y="176"/>
                </a:cubicBezTo>
                <a:cubicBezTo>
                  <a:pt x="1" y="276"/>
                  <a:pt x="1" y="602"/>
                  <a:pt x="101" y="702"/>
                </a:cubicBezTo>
                <a:lnTo>
                  <a:pt x="8021" y="7369"/>
                </a:lnTo>
                <a:cubicBezTo>
                  <a:pt x="8084" y="7431"/>
                  <a:pt x="8165" y="7463"/>
                  <a:pt x="8256" y="7463"/>
                </a:cubicBezTo>
                <a:cubicBezTo>
                  <a:pt x="8347" y="7463"/>
                  <a:pt x="8447" y="7431"/>
                  <a:pt x="8547" y="7369"/>
                </a:cubicBezTo>
                <a:lnTo>
                  <a:pt x="16066" y="1003"/>
                </a:lnTo>
                <a:lnTo>
                  <a:pt x="23685" y="7369"/>
                </a:lnTo>
                <a:cubicBezTo>
                  <a:pt x="23748" y="7431"/>
                  <a:pt x="23854" y="7463"/>
                  <a:pt x="23958" y="7463"/>
                </a:cubicBezTo>
                <a:cubicBezTo>
                  <a:pt x="24061" y="7463"/>
                  <a:pt x="24161" y="7431"/>
                  <a:pt x="24212" y="7369"/>
                </a:cubicBezTo>
                <a:lnTo>
                  <a:pt x="31831" y="1003"/>
                </a:lnTo>
                <a:lnTo>
                  <a:pt x="39349" y="7369"/>
                </a:lnTo>
                <a:cubicBezTo>
                  <a:pt x="39462" y="7431"/>
                  <a:pt x="39569" y="7463"/>
                  <a:pt x="39672" y="7463"/>
                </a:cubicBezTo>
                <a:cubicBezTo>
                  <a:pt x="39776" y="7463"/>
                  <a:pt x="39876" y="7431"/>
                  <a:pt x="39976" y="7369"/>
                </a:cubicBezTo>
                <a:lnTo>
                  <a:pt x="47495" y="1003"/>
                </a:lnTo>
                <a:lnTo>
                  <a:pt x="55139" y="7369"/>
                </a:lnTo>
                <a:cubicBezTo>
                  <a:pt x="55225" y="7422"/>
                  <a:pt x="55310" y="7453"/>
                  <a:pt x="55388" y="7453"/>
                </a:cubicBezTo>
                <a:cubicBezTo>
                  <a:pt x="55493" y="7453"/>
                  <a:pt x="55583" y="7398"/>
                  <a:pt x="55640" y="7268"/>
                </a:cubicBezTo>
                <a:cubicBezTo>
                  <a:pt x="55866" y="7168"/>
                  <a:pt x="55866" y="6867"/>
                  <a:pt x="55640" y="6742"/>
                </a:cubicBezTo>
                <a:lnTo>
                  <a:pt x="47821" y="75"/>
                </a:lnTo>
                <a:cubicBezTo>
                  <a:pt x="47720" y="25"/>
                  <a:pt x="47614" y="0"/>
                  <a:pt x="47520" y="0"/>
                </a:cubicBezTo>
                <a:cubicBezTo>
                  <a:pt x="47426" y="0"/>
                  <a:pt x="47345" y="25"/>
                  <a:pt x="47294" y="75"/>
                </a:cubicBezTo>
                <a:lnTo>
                  <a:pt x="39675" y="6542"/>
                </a:lnTo>
                <a:lnTo>
                  <a:pt x="32056" y="75"/>
                </a:lnTo>
                <a:cubicBezTo>
                  <a:pt x="32006" y="25"/>
                  <a:pt x="31925" y="0"/>
                  <a:pt x="31831" y="0"/>
                </a:cubicBezTo>
                <a:cubicBezTo>
                  <a:pt x="31737" y="0"/>
                  <a:pt x="31630" y="25"/>
                  <a:pt x="31530" y="75"/>
                </a:cubicBezTo>
                <a:lnTo>
                  <a:pt x="24011" y="6542"/>
                </a:lnTo>
                <a:lnTo>
                  <a:pt x="16392" y="75"/>
                </a:lnTo>
                <a:cubicBezTo>
                  <a:pt x="16279" y="25"/>
                  <a:pt x="16173" y="0"/>
                  <a:pt x="160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03" name="Google Shape;903;p55"/>
          <p:cNvGrpSpPr/>
          <p:nvPr/>
        </p:nvGrpSpPr>
        <p:grpSpPr>
          <a:xfrm rot="10667963">
            <a:off x="7414433" y="1387686"/>
            <a:ext cx="1473990" cy="2698189"/>
            <a:chOff x="365627" y="228600"/>
            <a:chExt cx="1473934" cy="2698088"/>
          </a:xfrm>
        </p:grpSpPr>
        <p:grpSp>
          <p:nvGrpSpPr>
            <p:cNvPr id="904" name="Google Shape;904;p55"/>
            <p:cNvGrpSpPr/>
            <p:nvPr/>
          </p:nvGrpSpPr>
          <p:grpSpPr>
            <a:xfrm flipH="1" rot="-617154">
              <a:off x="575875" y="402327"/>
              <a:ext cx="1053440" cy="2449993"/>
              <a:chOff x="3817855" y="1437512"/>
              <a:chExt cx="541146" cy="1128254"/>
            </a:xfrm>
          </p:grpSpPr>
          <p:sp>
            <p:nvSpPr>
              <p:cNvPr id="905" name="Google Shape;905;p55"/>
              <p:cNvSpPr/>
              <p:nvPr/>
            </p:nvSpPr>
            <p:spPr>
              <a:xfrm>
                <a:off x="3817855" y="1437512"/>
                <a:ext cx="541146" cy="1128254"/>
              </a:xfrm>
              <a:custGeom>
                <a:rect b="b" l="l" r="r" t="t"/>
                <a:pathLst>
                  <a:path extrusionOk="0" h="59625" w="28598">
                    <a:moveTo>
                      <a:pt x="101" y="0"/>
                    </a:moveTo>
                    <a:lnTo>
                      <a:pt x="1" y="426"/>
                    </a:lnTo>
                    <a:cubicBezTo>
                      <a:pt x="16066" y="3359"/>
                      <a:pt x="28197" y="17344"/>
                      <a:pt x="28197" y="34161"/>
                    </a:cubicBezTo>
                    <a:lnTo>
                      <a:pt x="28197" y="34462"/>
                    </a:lnTo>
                    <a:cubicBezTo>
                      <a:pt x="28096" y="44286"/>
                      <a:pt x="23911" y="53058"/>
                      <a:pt x="17219" y="59324"/>
                    </a:cubicBezTo>
                    <a:lnTo>
                      <a:pt x="17545" y="59625"/>
                    </a:lnTo>
                    <a:cubicBezTo>
                      <a:pt x="24212" y="53359"/>
                      <a:pt x="28497" y="44386"/>
                      <a:pt x="28598" y="34462"/>
                    </a:cubicBezTo>
                    <a:lnTo>
                      <a:pt x="28598" y="34161"/>
                    </a:lnTo>
                    <a:cubicBezTo>
                      <a:pt x="28598" y="17143"/>
                      <a:pt x="16292" y="2933"/>
                      <a:pt x="10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6" name="Google Shape;906;p55"/>
              <p:cNvSpPr/>
              <p:nvPr/>
            </p:nvSpPr>
            <p:spPr>
              <a:xfrm>
                <a:off x="3985754" y="1615346"/>
                <a:ext cx="39378" cy="29898"/>
              </a:xfrm>
              <a:custGeom>
                <a:rect b="b" l="l" r="r" t="t"/>
                <a:pathLst>
                  <a:path extrusionOk="0" h="1580" w="2081">
                    <a:moveTo>
                      <a:pt x="1053" y="1"/>
                    </a:moveTo>
                    <a:cubicBezTo>
                      <a:pt x="0" y="1"/>
                      <a:pt x="0" y="1580"/>
                      <a:pt x="1053" y="1580"/>
                    </a:cubicBezTo>
                    <a:cubicBezTo>
                      <a:pt x="2080" y="1580"/>
                      <a:pt x="2080" y="1"/>
                      <a:pt x="105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07" name="Google Shape;907;p55"/>
            <p:cNvSpPr/>
            <p:nvPr/>
          </p:nvSpPr>
          <p:spPr>
            <a:xfrm>
              <a:off x="1419225" y="228600"/>
              <a:ext cx="142800" cy="142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08" name="Google Shape;908;p55"/>
          <p:cNvGrpSpPr/>
          <p:nvPr/>
        </p:nvGrpSpPr>
        <p:grpSpPr>
          <a:xfrm rot="-230834">
            <a:off x="217681" y="1063700"/>
            <a:ext cx="1474014" cy="2698233"/>
            <a:chOff x="365627" y="228600"/>
            <a:chExt cx="1473934" cy="2698088"/>
          </a:xfrm>
        </p:grpSpPr>
        <p:grpSp>
          <p:nvGrpSpPr>
            <p:cNvPr id="909" name="Google Shape;909;p55"/>
            <p:cNvGrpSpPr/>
            <p:nvPr/>
          </p:nvGrpSpPr>
          <p:grpSpPr>
            <a:xfrm flipH="1" rot="-617154">
              <a:off x="575875" y="402327"/>
              <a:ext cx="1053440" cy="2449993"/>
              <a:chOff x="3817855" y="1437512"/>
              <a:chExt cx="541146" cy="1128254"/>
            </a:xfrm>
          </p:grpSpPr>
          <p:sp>
            <p:nvSpPr>
              <p:cNvPr id="910" name="Google Shape;910;p55"/>
              <p:cNvSpPr/>
              <p:nvPr/>
            </p:nvSpPr>
            <p:spPr>
              <a:xfrm>
                <a:off x="3817855" y="1437512"/>
                <a:ext cx="541146" cy="1128254"/>
              </a:xfrm>
              <a:custGeom>
                <a:rect b="b" l="l" r="r" t="t"/>
                <a:pathLst>
                  <a:path extrusionOk="0" h="59625" w="28598">
                    <a:moveTo>
                      <a:pt x="101" y="0"/>
                    </a:moveTo>
                    <a:lnTo>
                      <a:pt x="1" y="426"/>
                    </a:lnTo>
                    <a:cubicBezTo>
                      <a:pt x="16066" y="3359"/>
                      <a:pt x="28197" y="17344"/>
                      <a:pt x="28197" y="34161"/>
                    </a:cubicBezTo>
                    <a:lnTo>
                      <a:pt x="28197" y="34462"/>
                    </a:lnTo>
                    <a:cubicBezTo>
                      <a:pt x="28096" y="44286"/>
                      <a:pt x="23911" y="53058"/>
                      <a:pt x="17219" y="59324"/>
                    </a:cubicBezTo>
                    <a:lnTo>
                      <a:pt x="17545" y="59625"/>
                    </a:lnTo>
                    <a:cubicBezTo>
                      <a:pt x="24212" y="53359"/>
                      <a:pt x="28497" y="44386"/>
                      <a:pt x="28598" y="34462"/>
                    </a:cubicBezTo>
                    <a:lnTo>
                      <a:pt x="28598" y="34161"/>
                    </a:lnTo>
                    <a:cubicBezTo>
                      <a:pt x="28598" y="17143"/>
                      <a:pt x="16292" y="2933"/>
                      <a:pt x="10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1" name="Google Shape;911;p55"/>
              <p:cNvSpPr/>
              <p:nvPr/>
            </p:nvSpPr>
            <p:spPr>
              <a:xfrm>
                <a:off x="3985754" y="1615346"/>
                <a:ext cx="39378" cy="29898"/>
              </a:xfrm>
              <a:custGeom>
                <a:rect b="b" l="l" r="r" t="t"/>
                <a:pathLst>
                  <a:path extrusionOk="0" h="1580" w="2081">
                    <a:moveTo>
                      <a:pt x="1053" y="1"/>
                    </a:moveTo>
                    <a:cubicBezTo>
                      <a:pt x="0" y="1"/>
                      <a:pt x="0" y="1580"/>
                      <a:pt x="1053" y="1580"/>
                    </a:cubicBezTo>
                    <a:cubicBezTo>
                      <a:pt x="2080" y="1580"/>
                      <a:pt x="2080" y="1"/>
                      <a:pt x="105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12" name="Google Shape;912;p55"/>
            <p:cNvSpPr/>
            <p:nvPr/>
          </p:nvSpPr>
          <p:spPr>
            <a:xfrm>
              <a:off x="1419225" y="228600"/>
              <a:ext cx="142800" cy="142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6" name="Shape 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" name="Google Shape;917;p56"/>
          <p:cNvSpPr txBox="1"/>
          <p:nvPr>
            <p:ph idx="7" type="subTitle"/>
          </p:nvPr>
        </p:nvSpPr>
        <p:spPr>
          <a:xfrm>
            <a:off x="6322059" y="4186600"/>
            <a:ext cx="22638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/>
              <a:t>"Take a virtual field trip"</a:t>
            </a:r>
            <a:endParaRPr/>
          </a:p>
        </p:txBody>
      </p:sp>
      <p:sp>
        <p:nvSpPr>
          <p:cNvPr id="918" name="Google Shape;918;p56"/>
          <p:cNvSpPr txBox="1"/>
          <p:nvPr>
            <p:ph idx="2" type="subTitle"/>
          </p:nvPr>
        </p:nvSpPr>
        <p:spPr>
          <a:xfrm>
            <a:off x="5209525" y="2089710"/>
            <a:ext cx="1452600" cy="2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/>
              <a:t>Wander</a:t>
            </a:r>
            <a:endParaRPr/>
          </a:p>
        </p:txBody>
      </p:sp>
      <p:sp>
        <p:nvSpPr>
          <p:cNvPr id="919" name="Google Shape;919;p56"/>
          <p:cNvSpPr txBox="1"/>
          <p:nvPr>
            <p:ph idx="3" type="subTitle"/>
          </p:nvPr>
        </p:nvSpPr>
        <p:spPr>
          <a:xfrm>
            <a:off x="4801975" y="2398716"/>
            <a:ext cx="2267700" cy="44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/>
              <a:t>"Wander the world openly through the magic of VR"</a:t>
            </a:r>
            <a:endParaRPr/>
          </a:p>
        </p:txBody>
      </p:sp>
      <p:sp>
        <p:nvSpPr>
          <p:cNvPr id="920" name="Google Shape;920;p56"/>
          <p:cNvSpPr txBox="1"/>
          <p:nvPr>
            <p:ph idx="4" type="subTitle"/>
          </p:nvPr>
        </p:nvSpPr>
        <p:spPr>
          <a:xfrm>
            <a:off x="2375073" y="2088050"/>
            <a:ext cx="1662300" cy="25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/>
              <a:t>Mondly VR</a:t>
            </a:r>
            <a:endParaRPr/>
          </a:p>
        </p:txBody>
      </p:sp>
      <p:sp>
        <p:nvSpPr>
          <p:cNvPr id="921" name="Google Shape;921;p56"/>
          <p:cNvSpPr txBox="1"/>
          <p:nvPr>
            <p:ph idx="5" type="subTitle"/>
          </p:nvPr>
        </p:nvSpPr>
        <p:spPr>
          <a:xfrm>
            <a:off x="2074337" y="2399766"/>
            <a:ext cx="22638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/>
              <a:t>"Travel the world and learn new languages"</a:t>
            </a:r>
            <a:endParaRPr/>
          </a:p>
        </p:txBody>
      </p:sp>
      <p:sp>
        <p:nvSpPr>
          <p:cNvPr id="922" name="Google Shape;922;p56"/>
          <p:cNvSpPr txBox="1"/>
          <p:nvPr>
            <p:ph idx="8" type="subTitle"/>
          </p:nvPr>
        </p:nvSpPr>
        <p:spPr>
          <a:xfrm>
            <a:off x="3275375" y="4142200"/>
            <a:ext cx="25932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/>
              <a:t>"The fun, fast-paced classroom learning that students love"</a:t>
            </a:r>
            <a:endParaRPr/>
          </a:p>
        </p:txBody>
      </p:sp>
      <p:sp>
        <p:nvSpPr>
          <p:cNvPr id="923" name="Google Shape;923;p56"/>
          <p:cNvSpPr txBox="1"/>
          <p:nvPr>
            <p:ph idx="9" type="subTitle"/>
          </p:nvPr>
        </p:nvSpPr>
        <p:spPr>
          <a:xfrm>
            <a:off x="558112" y="4127600"/>
            <a:ext cx="22638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/>
              <a:t>"The free, fun, and effective way to learn a language!"</a:t>
            </a:r>
            <a:endParaRPr/>
          </a:p>
        </p:txBody>
      </p:sp>
      <p:sp>
        <p:nvSpPr>
          <p:cNvPr id="924" name="Google Shape;924;p56"/>
          <p:cNvSpPr txBox="1"/>
          <p:nvPr>
            <p:ph idx="13" type="subTitle"/>
          </p:nvPr>
        </p:nvSpPr>
        <p:spPr>
          <a:xfrm>
            <a:off x="3845688" y="3840846"/>
            <a:ext cx="1452600" cy="2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/>
              <a:t>Quizlet</a:t>
            </a:r>
            <a:endParaRPr/>
          </a:p>
        </p:txBody>
      </p:sp>
      <p:sp>
        <p:nvSpPr>
          <p:cNvPr id="925" name="Google Shape;925;p56"/>
          <p:cNvSpPr txBox="1"/>
          <p:nvPr>
            <p:ph idx="14" type="subTitle"/>
          </p:nvPr>
        </p:nvSpPr>
        <p:spPr>
          <a:xfrm>
            <a:off x="963737" y="3840846"/>
            <a:ext cx="1452600" cy="2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/>
              <a:t>Duolingo</a:t>
            </a:r>
            <a:endParaRPr/>
          </a:p>
        </p:txBody>
      </p:sp>
      <p:sp>
        <p:nvSpPr>
          <p:cNvPr id="926" name="Google Shape;926;p56"/>
          <p:cNvSpPr txBox="1"/>
          <p:nvPr>
            <p:ph idx="15" type="subTitle"/>
          </p:nvPr>
        </p:nvSpPr>
        <p:spPr>
          <a:xfrm>
            <a:off x="6571200" y="3707150"/>
            <a:ext cx="1765500" cy="51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/>
              <a:t>Google Expeditions</a:t>
            </a:r>
            <a:endParaRPr/>
          </a:p>
        </p:txBody>
      </p:sp>
      <p:sp>
        <p:nvSpPr>
          <p:cNvPr id="927" name="Google Shape;927;p56"/>
          <p:cNvSpPr txBox="1"/>
          <p:nvPr>
            <p:ph type="title"/>
          </p:nvPr>
        </p:nvSpPr>
        <p:spPr>
          <a:xfrm>
            <a:off x="722375" y="530750"/>
            <a:ext cx="7699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Market Research Value Proposition</a:t>
            </a:r>
            <a:endParaRPr/>
          </a:p>
        </p:txBody>
      </p:sp>
      <p:pic>
        <p:nvPicPr>
          <p:cNvPr id="928" name="Google Shape;928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27863" y="1211900"/>
            <a:ext cx="756724" cy="756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29" name="Google Shape;929;p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63175" y="1218213"/>
            <a:ext cx="1345290" cy="75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0" name="Google Shape;930;p56"/>
          <p:cNvPicPr preferRelativeResize="0"/>
          <p:nvPr/>
        </p:nvPicPr>
        <p:blipFill rotWithShape="1">
          <a:blip r:embed="rId5">
            <a:alphaModFix/>
          </a:blip>
          <a:srcRect b="31013" l="19570" r="19576" t="6294"/>
          <a:stretch/>
        </p:blipFill>
        <p:spPr>
          <a:xfrm>
            <a:off x="1312325" y="3030137"/>
            <a:ext cx="756050" cy="778854"/>
          </a:xfrm>
          <a:prstGeom prst="rect">
            <a:avLst/>
          </a:prstGeom>
          <a:noFill/>
          <a:ln>
            <a:noFill/>
          </a:ln>
        </p:spPr>
      </p:pic>
      <p:pic>
        <p:nvPicPr>
          <p:cNvPr id="931" name="Google Shape;931;p5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193950" y="3030125"/>
            <a:ext cx="756050" cy="756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2" name="Google Shape;932;p5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075600" y="2903350"/>
            <a:ext cx="756700" cy="756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6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Google Shape;937;p57"/>
          <p:cNvSpPr txBox="1"/>
          <p:nvPr>
            <p:ph type="title"/>
          </p:nvPr>
        </p:nvSpPr>
        <p:spPr>
          <a:xfrm>
            <a:off x="722400" y="502625"/>
            <a:ext cx="7699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400"/>
              <a:t>Market Research Problem/Solution Overview Pt. 1</a:t>
            </a:r>
            <a:endParaRPr sz="2400"/>
          </a:p>
        </p:txBody>
      </p:sp>
      <p:sp>
        <p:nvSpPr>
          <p:cNvPr id="938" name="Google Shape;938;p57"/>
          <p:cNvSpPr txBox="1"/>
          <p:nvPr>
            <p:ph idx="5" type="subTitle"/>
          </p:nvPr>
        </p:nvSpPr>
        <p:spPr>
          <a:xfrm>
            <a:off x="288475" y="1075325"/>
            <a:ext cx="6931800" cy="368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238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Mondly VR</a:t>
            </a:r>
            <a:endParaRPr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>
                <a:solidFill>
                  <a:schemeClr val="accent1"/>
                </a:solidFill>
              </a:rPr>
              <a:t>How Solution Differs:</a:t>
            </a:r>
            <a:r>
              <a:rPr lang="en" sz="1500"/>
              <a:t> </a:t>
            </a:r>
            <a:r>
              <a:rPr lang="en" sz="1500"/>
              <a:t>VR-focused business trips and everyday experiences. No emphasis on culture.</a:t>
            </a:r>
            <a:endParaRPr sz="1500"/>
          </a:p>
          <a:p>
            <a:pPr indent="-3238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>
                <a:solidFill>
                  <a:schemeClr val="accent1"/>
                </a:solidFill>
              </a:rPr>
              <a:t>What Has Worked:</a:t>
            </a:r>
            <a:r>
              <a:rPr lang="en" sz="1500"/>
              <a:t> VR immersion experience.</a:t>
            </a:r>
            <a:endParaRPr sz="1500"/>
          </a:p>
          <a:p>
            <a:pPr indent="-3238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>
                <a:solidFill>
                  <a:schemeClr val="accent1"/>
                </a:solidFill>
              </a:rPr>
              <a:t>What Hasn’t Worked:</a:t>
            </a:r>
            <a:r>
              <a:rPr lang="en" sz="1500"/>
              <a:t> Repetition-centered, not comprehension.</a:t>
            </a:r>
            <a:endParaRPr sz="1500"/>
          </a:p>
          <a:p>
            <a:pPr indent="-3238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Wander</a:t>
            </a:r>
            <a:endParaRPr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>
                <a:solidFill>
                  <a:schemeClr val="accent1"/>
                </a:solidFill>
              </a:rPr>
              <a:t>How Solution Differs:</a:t>
            </a:r>
            <a:r>
              <a:rPr lang="en" sz="1500"/>
              <a:t> Exploration-centered, but no language-learning component.</a:t>
            </a:r>
            <a:endParaRPr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>
                <a:solidFill>
                  <a:schemeClr val="accent1"/>
                </a:solidFill>
              </a:rPr>
              <a:t>What Has Worked:</a:t>
            </a:r>
            <a:r>
              <a:rPr lang="en" sz="1500"/>
              <a:t> Historical perspective feature very effective for capturing community history.</a:t>
            </a:r>
            <a:endParaRPr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>
                <a:solidFill>
                  <a:schemeClr val="accent1"/>
                </a:solidFill>
              </a:rPr>
              <a:t>What Hasn’t Worked:</a:t>
            </a:r>
            <a:r>
              <a:rPr lang="en" sz="1500"/>
              <a:t> Platform not intended for language immersion.</a:t>
            </a:r>
            <a:endParaRPr sz="1500"/>
          </a:p>
          <a:p>
            <a:pPr indent="-3238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Duolingo</a:t>
            </a:r>
            <a:endParaRPr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>
                <a:solidFill>
                  <a:schemeClr val="accent1"/>
                </a:solidFill>
              </a:rPr>
              <a:t>How Solution Differs:</a:t>
            </a:r>
            <a:r>
              <a:rPr lang="en" sz="1500"/>
              <a:t> Popular language learning app, but has no VR/AR component.</a:t>
            </a:r>
            <a:endParaRPr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>
                <a:solidFill>
                  <a:schemeClr val="accent1"/>
                </a:solidFill>
              </a:rPr>
              <a:t>What Has Worked:</a:t>
            </a:r>
            <a:r>
              <a:rPr lang="en" sz="1500"/>
              <a:t> Vocabulary focused.</a:t>
            </a:r>
            <a:endParaRPr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>
                <a:solidFill>
                  <a:schemeClr val="accent1"/>
                </a:solidFill>
              </a:rPr>
              <a:t>What Hasn’t Worked:</a:t>
            </a:r>
            <a:r>
              <a:rPr lang="en" sz="1500"/>
              <a:t> Does not help people develop conversational skills.</a:t>
            </a:r>
            <a:endParaRPr sz="1500"/>
          </a:p>
        </p:txBody>
      </p:sp>
      <p:pic>
        <p:nvPicPr>
          <p:cNvPr id="939" name="Google Shape;939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34188" y="1227588"/>
            <a:ext cx="756724" cy="756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40" name="Google Shape;940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39900" y="2530263"/>
            <a:ext cx="1345290" cy="75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1" name="Google Shape;941;p57"/>
          <p:cNvPicPr preferRelativeResize="0"/>
          <p:nvPr/>
        </p:nvPicPr>
        <p:blipFill rotWithShape="1">
          <a:blip r:embed="rId5">
            <a:alphaModFix/>
          </a:blip>
          <a:srcRect b="31013" l="19570" r="19576" t="6294"/>
          <a:stretch/>
        </p:blipFill>
        <p:spPr>
          <a:xfrm>
            <a:off x="7434525" y="3832987"/>
            <a:ext cx="756050" cy="7788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5" name="Shape 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" name="Google Shape;946;p58"/>
          <p:cNvSpPr txBox="1"/>
          <p:nvPr>
            <p:ph type="title"/>
          </p:nvPr>
        </p:nvSpPr>
        <p:spPr>
          <a:xfrm>
            <a:off x="722400" y="502625"/>
            <a:ext cx="7699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400"/>
              <a:t>Market Research Problem/Solution Overview Pt. 2</a:t>
            </a:r>
            <a:endParaRPr sz="2400"/>
          </a:p>
        </p:txBody>
      </p:sp>
      <p:sp>
        <p:nvSpPr>
          <p:cNvPr id="947" name="Google Shape;947;p58"/>
          <p:cNvSpPr txBox="1"/>
          <p:nvPr>
            <p:ph idx="5" type="subTitle"/>
          </p:nvPr>
        </p:nvSpPr>
        <p:spPr>
          <a:xfrm>
            <a:off x="288475" y="1075325"/>
            <a:ext cx="6931800" cy="368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238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Quizlet</a:t>
            </a:r>
            <a:endParaRPr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>
                <a:solidFill>
                  <a:schemeClr val="accent1"/>
                </a:solidFill>
              </a:rPr>
              <a:t>How Solution Differs:</a:t>
            </a:r>
            <a:r>
              <a:rPr lang="en" sz="1500"/>
              <a:t> Focuses on flash cards and games as a form of learning and repetition.</a:t>
            </a:r>
            <a:endParaRPr sz="1500"/>
          </a:p>
          <a:p>
            <a:pPr indent="-3238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>
                <a:solidFill>
                  <a:schemeClr val="accent1"/>
                </a:solidFill>
              </a:rPr>
              <a:t>What Has Worked:</a:t>
            </a:r>
            <a:r>
              <a:rPr lang="en" sz="1500"/>
              <a:t> Allows for friendly competition and collaboration with others when creating flash card sets.</a:t>
            </a:r>
            <a:endParaRPr sz="1500"/>
          </a:p>
          <a:p>
            <a:pPr indent="-3238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>
                <a:solidFill>
                  <a:schemeClr val="accent1"/>
                </a:solidFill>
              </a:rPr>
              <a:t>What Hasn’t Worked:</a:t>
            </a:r>
            <a:r>
              <a:rPr lang="en" sz="1500"/>
              <a:t> Mostly vocabulary focused, doesn’t allow for student to apply words in context.</a:t>
            </a:r>
            <a:endParaRPr sz="1500"/>
          </a:p>
          <a:p>
            <a:pPr indent="-3238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Google Expedition</a:t>
            </a:r>
            <a:endParaRPr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>
                <a:solidFill>
                  <a:schemeClr val="accent1"/>
                </a:solidFill>
              </a:rPr>
              <a:t>How Solution Differs:</a:t>
            </a:r>
            <a:r>
              <a:rPr lang="en" sz="1500"/>
              <a:t> Focused on short lessons about a range of topics, rather than a progression of learning a specific topic.</a:t>
            </a:r>
            <a:endParaRPr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>
                <a:solidFill>
                  <a:schemeClr val="accent1"/>
                </a:solidFill>
              </a:rPr>
              <a:t>What Has Worked:</a:t>
            </a:r>
            <a:r>
              <a:rPr lang="en" sz="1500"/>
              <a:t> Very good tools, with slow speed so users can process the information, support for low </a:t>
            </a:r>
            <a:r>
              <a:rPr lang="en" sz="1500"/>
              <a:t>bandwidth, and other nice components.</a:t>
            </a:r>
            <a:endParaRPr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>
                <a:solidFill>
                  <a:schemeClr val="accent1"/>
                </a:solidFill>
              </a:rPr>
              <a:t>What Hasn’t Worked:</a:t>
            </a:r>
            <a:r>
              <a:rPr lang="en" sz="1500"/>
              <a:t> Doesn’t have many user-interactive </a:t>
            </a:r>
            <a:r>
              <a:rPr lang="en" sz="1500"/>
              <a:t>components</a:t>
            </a:r>
            <a:r>
              <a:rPr lang="en" sz="1500"/>
              <a:t> (can look around the location/items), but can’t make your own choices.</a:t>
            </a:r>
            <a:endParaRPr sz="1500"/>
          </a:p>
        </p:txBody>
      </p:sp>
      <p:pic>
        <p:nvPicPr>
          <p:cNvPr id="948" name="Google Shape;948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08200" y="1815713"/>
            <a:ext cx="756050" cy="756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9" name="Google Shape;949;p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07875" y="3453475"/>
            <a:ext cx="756700" cy="756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3" name="Shape 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" name="Google Shape;954;p59"/>
          <p:cNvSpPr txBox="1"/>
          <p:nvPr>
            <p:ph type="title"/>
          </p:nvPr>
        </p:nvSpPr>
        <p:spPr>
          <a:xfrm>
            <a:off x="722375" y="530750"/>
            <a:ext cx="7699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How Our Solution Differs</a:t>
            </a:r>
            <a:endParaRPr/>
          </a:p>
        </p:txBody>
      </p:sp>
      <p:sp>
        <p:nvSpPr>
          <p:cNvPr id="955" name="Google Shape;955;p59"/>
          <p:cNvSpPr txBox="1"/>
          <p:nvPr>
            <p:ph idx="5" type="subTitle"/>
          </p:nvPr>
        </p:nvSpPr>
        <p:spPr>
          <a:xfrm>
            <a:off x="682450" y="1073050"/>
            <a:ext cx="7462500" cy="368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More user-controlled learning pace</a:t>
            </a:r>
            <a:endParaRPr sz="2000"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Focus is not strictly on building a big vocabulary base, but rather practicing fluency with reading, writing, and comprehension using those basic vocabularies</a:t>
            </a:r>
            <a:endParaRPr sz="2000"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Practical day-to-day traveling activities where nearly all users can access or experience something similar (e.g. ordering an item at a store, requesting a ride) rather than a flight to the country where only a few can have that immediate experience</a:t>
            </a:r>
            <a:endParaRPr sz="20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9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" name="Google Shape;960;p60"/>
          <p:cNvSpPr txBox="1"/>
          <p:nvPr>
            <p:ph type="ctrTitle"/>
          </p:nvPr>
        </p:nvSpPr>
        <p:spPr>
          <a:xfrm>
            <a:off x="982875" y="2123475"/>
            <a:ext cx="7183200" cy="1124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</a:pPr>
            <a:r>
              <a:rPr lang="en"/>
              <a:t>TASKS</a:t>
            </a:r>
            <a:endParaRPr/>
          </a:p>
        </p:txBody>
      </p:sp>
      <p:sp>
        <p:nvSpPr>
          <p:cNvPr id="961" name="Google Shape;961;p60"/>
          <p:cNvSpPr txBox="1"/>
          <p:nvPr>
            <p:ph idx="2" type="title"/>
          </p:nvPr>
        </p:nvSpPr>
        <p:spPr>
          <a:xfrm>
            <a:off x="2492100" y="1483386"/>
            <a:ext cx="4159800" cy="70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962" name="Google Shape;962;p60"/>
          <p:cNvSpPr/>
          <p:nvPr/>
        </p:nvSpPr>
        <p:spPr>
          <a:xfrm>
            <a:off x="3655800" y="3866701"/>
            <a:ext cx="1832405" cy="244805"/>
          </a:xfrm>
          <a:custGeom>
            <a:rect b="b" l="l" r="r" t="t"/>
            <a:pathLst>
              <a:path extrusionOk="0" h="7463" w="55866">
                <a:moveTo>
                  <a:pt x="16082" y="0"/>
                </a:moveTo>
                <a:cubicBezTo>
                  <a:pt x="15991" y="0"/>
                  <a:pt x="15916" y="25"/>
                  <a:pt x="15866" y="75"/>
                </a:cubicBezTo>
                <a:lnTo>
                  <a:pt x="8247" y="6542"/>
                </a:lnTo>
                <a:lnTo>
                  <a:pt x="728" y="75"/>
                </a:lnTo>
                <a:cubicBezTo>
                  <a:pt x="634" y="34"/>
                  <a:pt x="528" y="10"/>
                  <a:pt x="428" y="10"/>
                </a:cubicBezTo>
                <a:cubicBezTo>
                  <a:pt x="287" y="10"/>
                  <a:pt x="160" y="58"/>
                  <a:pt x="101" y="176"/>
                </a:cubicBezTo>
                <a:cubicBezTo>
                  <a:pt x="1" y="276"/>
                  <a:pt x="1" y="602"/>
                  <a:pt x="101" y="702"/>
                </a:cubicBezTo>
                <a:lnTo>
                  <a:pt x="8021" y="7369"/>
                </a:lnTo>
                <a:cubicBezTo>
                  <a:pt x="8084" y="7431"/>
                  <a:pt x="8165" y="7463"/>
                  <a:pt x="8256" y="7463"/>
                </a:cubicBezTo>
                <a:cubicBezTo>
                  <a:pt x="8347" y="7463"/>
                  <a:pt x="8447" y="7431"/>
                  <a:pt x="8547" y="7369"/>
                </a:cubicBezTo>
                <a:lnTo>
                  <a:pt x="16066" y="1003"/>
                </a:lnTo>
                <a:lnTo>
                  <a:pt x="23685" y="7369"/>
                </a:lnTo>
                <a:cubicBezTo>
                  <a:pt x="23748" y="7431"/>
                  <a:pt x="23854" y="7463"/>
                  <a:pt x="23958" y="7463"/>
                </a:cubicBezTo>
                <a:cubicBezTo>
                  <a:pt x="24061" y="7463"/>
                  <a:pt x="24161" y="7431"/>
                  <a:pt x="24212" y="7369"/>
                </a:cubicBezTo>
                <a:lnTo>
                  <a:pt x="31831" y="1003"/>
                </a:lnTo>
                <a:lnTo>
                  <a:pt x="39349" y="7369"/>
                </a:lnTo>
                <a:cubicBezTo>
                  <a:pt x="39462" y="7431"/>
                  <a:pt x="39569" y="7463"/>
                  <a:pt x="39672" y="7463"/>
                </a:cubicBezTo>
                <a:cubicBezTo>
                  <a:pt x="39776" y="7463"/>
                  <a:pt x="39876" y="7431"/>
                  <a:pt x="39976" y="7369"/>
                </a:cubicBezTo>
                <a:lnTo>
                  <a:pt x="47495" y="1003"/>
                </a:lnTo>
                <a:lnTo>
                  <a:pt x="55139" y="7369"/>
                </a:lnTo>
                <a:cubicBezTo>
                  <a:pt x="55225" y="7422"/>
                  <a:pt x="55310" y="7453"/>
                  <a:pt x="55388" y="7453"/>
                </a:cubicBezTo>
                <a:cubicBezTo>
                  <a:pt x="55493" y="7453"/>
                  <a:pt x="55583" y="7398"/>
                  <a:pt x="55640" y="7268"/>
                </a:cubicBezTo>
                <a:cubicBezTo>
                  <a:pt x="55866" y="7168"/>
                  <a:pt x="55866" y="6867"/>
                  <a:pt x="55640" y="6742"/>
                </a:cubicBezTo>
                <a:lnTo>
                  <a:pt x="47821" y="75"/>
                </a:lnTo>
                <a:cubicBezTo>
                  <a:pt x="47720" y="25"/>
                  <a:pt x="47614" y="0"/>
                  <a:pt x="47520" y="0"/>
                </a:cubicBezTo>
                <a:cubicBezTo>
                  <a:pt x="47426" y="0"/>
                  <a:pt x="47345" y="25"/>
                  <a:pt x="47294" y="75"/>
                </a:cubicBezTo>
                <a:lnTo>
                  <a:pt x="39675" y="6542"/>
                </a:lnTo>
                <a:lnTo>
                  <a:pt x="32056" y="75"/>
                </a:lnTo>
                <a:cubicBezTo>
                  <a:pt x="32006" y="25"/>
                  <a:pt x="31925" y="0"/>
                  <a:pt x="31831" y="0"/>
                </a:cubicBezTo>
                <a:cubicBezTo>
                  <a:pt x="31737" y="0"/>
                  <a:pt x="31630" y="25"/>
                  <a:pt x="31530" y="75"/>
                </a:cubicBezTo>
                <a:lnTo>
                  <a:pt x="24011" y="6542"/>
                </a:lnTo>
                <a:lnTo>
                  <a:pt x="16392" y="75"/>
                </a:lnTo>
                <a:cubicBezTo>
                  <a:pt x="16279" y="25"/>
                  <a:pt x="16173" y="0"/>
                  <a:pt x="160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63" name="Google Shape;963;p60"/>
          <p:cNvGrpSpPr/>
          <p:nvPr/>
        </p:nvGrpSpPr>
        <p:grpSpPr>
          <a:xfrm rot="10667963">
            <a:off x="7414433" y="1387686"/>
            <a:ext cx="1473990" cy="2698189"/>
            <a:chOff x="365627" y="228600"/>
            <a:chExt cx="1473934" cy="2698088"/>
          </a:xfrm>
        </p:grpSpPr>
        <p:grpSp>
          <p:nvGrpSpPr>
            <p:cNvPr id="964" name="Google Shape;964;p60"/>
            <p:cNvGrpSpPr/>
            <p:nvPr/>
          </p:nvGrpSpPr>
          <p:grpSpPr>
            <a:xfrm flipH="1" rot="-617154">
              <a:off x="575875" y="402327"/>
              <a:ext cx="1053440" cy="2449993"/>
              <a:chOff x="3817855" y="1437512"/>
              <a:chExt cx="541146" cy="1128254"/>
            </a:xfrm>
          </p:grpSpPr>
          <p:sp>
            <p:nvSpPr>
              <p:cNvPr id="965" name="Google Shape;965;p60"/>
              <p:cNvSpPr/>
              <p:nvPr/>
            </p:nvSpPr>
            <p:spPr>
              <a:xfrm>
                <a:off x="3817855" y="1437512"/>
                <a:ext cx="541146" cy="1128254"/>
              </a:xfrm>
              <a:custGeom>
                <a:rect b="b" l="l" r="r" t="t"/>
                <a:pathLst>
                  <a:path extrusionOk="0" h="59625" w="28598">
                    <a:moveTo>
                      <a:pt x="101" y="0"/>
                    </a:moveTo>
                    <a:lnTo>
                      <a:pt x="1" y="426"/>
                    </a:lnTo>
                    <a:cubicBezTo>
                      <a:pt x="16066" y="3359"/>
                      <a:pt x="28197" y="17344"/>
                      <a:pt x="28197" y="34161"/>
                    </a:cubicBezTo>
                    <a:lnTo>
                      <a:pt x="28197" y="34462"/>
                    </a:lnTo>
                    <a:cubicBezTo>
                      <a:pt x="28096" y="44286"/>
                      <a:pt x="23911" y="53058"/>
                      <a:pt x="17219" y="59324"/>
                    </a:cubicBezTo>
                    <a:lnTo>
                      <a:pt x="17545" y="59625"/>
                    </a:lnTo>
                    <a:cubicBezTo>
                      <a:pt x="24212" y="53359"/>
                      <a:pt x="28497" y="44386"/>
                      <a:pt x="28598" y="34462"/>
                    </a:cubicBezTo>
                    <a:lnTo>
                      <a:pt x="28598" y="34161"/>
                    </a:lnTo>
                    <a:cubicBezTo>
                      <a:pt x="28598" y="17143"/>
                      <a:pt x="16292" y="2933"/>
                      <a:pt x="10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6" name="Google Shape;966;p60"/>
              <p:cNvSpPr/>
              <p:nvPr/>
            </p:nvSpPr>
            <p:spPr>
              <a:xfrm>
                <a:off x="3985754" y="1615346"/>
                <a:ext cx="39378" cy="29898"/>
              </a:xfrm>
              <a:custGeom>
                <a:rect b="b" l="l" r="r" t="t"/>
                <a:pathLst>
                  <a:path extrusionOk="0" h="1580" w="2081">
                    <a:moveTo>
                      <a:pt x="1053" y="1"/>
                    </a:moveTo>
                    <a:cubicBezTo>
                      <a:pt x="0" y="1"/>
                      <a:pt x="0" y="1580"/>
                      <a:pt x="1053" y="1580"/>
                    </a:cubicBezTo>
                    <a:cubicBezTo>
                      <a:pt x="2080" y="1580"/>
                      <a:pt x="2080" y="1"/>
                      <a:pt x="105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67" name="Google Shape;967;p60"/>
            <p:cNvSpPr/>
            <p:nvPr/>
          </p:nvSpPr>
          <p:spPr>
            <a:xfrm>
              <a:off x="1419225" y="228600"/>
              <a:ext cx="142800" cy="142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68" name="Google Shape;968;p60"/>
          <p:cNvGrpSpPr/>
          <p:nvPr/>
        </p:nvGrpSpPr>
        <p:grpSpPr>
          <a:xfrm rot="-230834">
            <a:off x="217681" y="1063700"/>
            <a:ext cx="1474014" cy="2698233"/>
            <a:chOff x="365627" y="228600"/>
            <a:chExt cx="1473934" cy="2698088"/>
          </a:xfrm>
        </p:grpSpPr>
        <p:grpSp>
          <p:nvGrpSpPr>
            <p:cNvPr id="969" name="Google Shape;969;p60"/>
            <p:cNvGrpSpPr/>
            <p:nvPr/>
          </p:nvGrpSpPr>
          <p:grpSpPr>
            <a:xfrm flipH="1" rot="-617154">
              <a:off x="575875" y="402327"/>
              <a:ext cx="1053440" cy="2449993"/>
              <a:chOff x="3817855" y="1437512"/>
              <a:chExt cx="541146" cy="1128254"/>
            </a:xfrm>
          </p:grpSpPr>
          <p:sp>
            <p:nvSpPr>
              <p:cNvPr id="970" name="Google Shape;970;p60"/>
              <p:cNvSpPr/>
              <p:nvPr/>
            </p:nvSpPr>
            <p:spPr>
              <a:xfrm>
                <a:off x="3817855" y="1437512"/>
                <a:ext cx="541146" cy="1128254"/>
              </a:xfrm>
              <a:custGeom>
                <a:rect b="b" l="l" r="r" t="t"/>
                <a:pathLst>
                  <a:path extrusionOk="0" h="59625" w="28598">
                    <a:moveTo>
                      <a:pt x="101" y="0"/>
                    </a:moveTo>
                    <a:lnTo>
                      <a:pt x="1" y="426"/>
                    </a:lnTo>
                    <a:cubicBezTo>
                      <a:pt x="16066" y="3359"/>
                      <a:pt x="28197" y="17344"/>
                      <a:pt x="28197" y="34161"/>
                    </a:cubicBezTo>
                    <a:lnTo>
                      <a:pt x="28197" y="34462"/>
                    </a:lnTo>
                    <a:cubicBezTo>
                      <a:pt x="28096" y="44286"/>
                      <a:pt x="23911" y="53058"/>
                      <a:pt x="17219" y="59324"/>
                    </a:cubicBezTo>
                    <a:lnTo>
                      <a:pt x="17545" y="59625"/>
                    </a:lnTo>
                    <a:cubicBezTo>
                      <a:pt x="24212" y="53359"/>
                      <a:pt x="28497" y="44386"/>
                      <a:pt x="28598" y="34462"/>
                    </a:cubicBezTo>
                    <a:lnTo>
                      <a:pt x="28598" y="34161"/>
                    </a:lnTo>
                    <a:cubicBezTo>
                      <a:pt x="28598" y="17143"/>
                      <a:pt x="16292" y="2933"/>
                      <a:pt x="10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1" name="Google Shape;971;p60"/>
              <p:cNvSpPr/>
              <p:nvPr/>
            </p:nvSpPr>
            <p:spPr>
              <a:xfrm>
                <a:off x="3985754" y="1615346"/>
                <a:ext cx="39378" cy="29898"/>
              </a:xfrm>
              <a:custGeom>
                <a:rect b="b" l="l" r="r" t="t"/>
                <a:pathLst>
                  <a:path extrusionOk="0" h="1580" w="2081">
                    <a:moveTo>
                      <a:pt x="1053" y="1"/>
                    </a:moveTo>
                    <a:cubicBezTo>
                      <a:pt x="0" y="1"/>
                      <a:pt x="0" y="1580"/>
                      <a:pt x="1053" y="1580"/>
                    </a:cubicBezTo>
                    <a:cubicBezTo>
                      <a:pt x="2080" y="1580"/>
                      <a:pt x="2080" y="1"/>
                      <a:pt x="105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72" name="Google Shape;972;p60"/>
            <p:cNvSpPr/>
            <p:nvPr/>
          </p:nvSpPr>
          <p:spPr>
            <a:xfrm>
              <a:off x="1419225" y="228600"/>
              <a:ext cx="142800" cy="142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Virtual Slides for Education Day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9F3FF"/>
      </a:lt2>
      <a:accent1>
        <a:srgbClr val="4C64D8"/>
      </a:accent1>
      <a:accent2>
        <a:srgbClr val="FFE599"/>
      </a:accent2>
      <a:accent3>
        <a:srgbClr val="FF952B"/>
      </a:accent3>
      <a:accent4>
        <a:srgbClr val="D5E6FC"/>
      </a:accent4>
      <a:accent5>
        <a:srgbClr val="00004D"/>
      </a:accent5>
      <a:accent6>
        <a:srgbClr val="A8CFFF"/>
      </a:accent6>
      <a:hlink>
        <a:srgbClr val="00004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